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8" r:id="rId3"/>
    <p:sldId id="261" r:id="rId4"/>
    <p:sldId id="332" r:id="rId5"/>
    <p:sldId id="333" r:id="rId6"/>
    <p:sldId id="300" r:id="rId7"/>
    <p:sldId id="266" r:id="rId8"/>
    <p:sldId id="299" r:id="rId9"/>
    <p:sldId id="295" r:id="rId10"/>
    <p:sldId id="262" r:id="rId11"/>
    <p:sldId id="327" r:id="rId12"/>
    <p:sldId id="257" r:id="rId13"/>
    <p:sldId id="329" r:id="rId14"/>
    <p:sldId id="298" r:id="rId15"/>
    <p:sldId id="328" r:id="rId16"/>
    <p:sldId id="330" r:id="rId17"/>
    <p:sldId id="331" r:id="rId18"/>
    <p:sldId id="296" r:id="rId19"/>
    <p:sldId id="265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297" r:id="rId30"/>
    <p:sldId id="310" r:id="rId31"/>
    <p:sldId id="275" r:id="rId32"/>
    <p:sldId id="312" r:id="rId33"/>
    <p:sldId id="311" r:id="rId34"/>
    <p:sldId id="313" r:id="rId35"/>
    <p:sldId id="314" r:id="rId36"/>
    <p:sldId id="315" r:id="rId37"/>
    <p:sldId id="316" r:id="rId38"/>
    <p:sldId id="317" r:id="rId39"/>
    <p:sldId id="322" r:id="rId40"/>
    <p:sldId id="323" r:id="rId41"/>
    <p:sldId id="324" r:id="rId42"/>
    <p:sldId id="325" r:id="rId43"/>
    <p:sldId id="318" r:id="rId44"/>
    <p:sldId id="319" r:id="rId45"/>
    <p:sldId id="320" r:id="rId46"/>
    <p:sldId id="321" r:id="rId47"/>
    <p:sldId id="263" r:id="rId48"/>
    <p:sldId id="326" r:id="rId49"/>
    <p:sldId id="277" r:id="rId50"/>
    <p:sldId id="264" r:id="rId51"/>
    <p:sldId id="280" r:id="rId5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55"/>
    </p:embeddedFont>
    <p:embeddedFont>
      <p:font typeface="Josefin Slab SemiBold" pitchFamily="2" charset="0"/>
      <p:regular r:id="rId56"/>
      <p:bold r:id="rId57"/>
      <p:italic r:id="rId58"/>
      <p:boldItalic r:id="rId59"/>
    </p:embeddedFont>
    <p:embeddedFont>
      <p:font typeface="Lato" panose="020F0502020204030203" pitchFamily="34" charset="0"/>
      <p:regular r:id="rId60"/>
      <p:bold r:id="rId61"/>
      <p:italic r:id="rId62"/>
      <p:boldItalic r:id="rId63"/>
    </p:embeddedFont>
    <p:embeddedFont>
      <p:font typeface="Montserrat" panose="00000500000000000000" pitchFamily="2" charset="0"/>
      <p:regular r:id="rId64"/>
      <p:bold r:id="rId65"/>
      <p:italic r:id="rId66"/>
      <p:boldItalic r:id="rId67"/>
    </p:embeddedFont>
    <p:embeddedFont>
      <p:font typeface="Montserrat ExtraBold" panose="00000900000000000000" pitchFamily="2" charset="0"/>
      <p:bold r:id="rId68"/>
      <p:boldItalic r:id="rId69"/>
    </p:embeddedFont>
    <p:embeddedFont>
      <p:font typeface="Raleway" pitchFamily="2" charset="0"/>
      <p:regular r:id="rId70"/>
      <p:bold r:id="rId71"/>
      <p:italic r:id="rId72"/>
      <p:boldItalic r:id="rId73"/>
    </p:embeddedFont>
    <p:embeddedFont>
      <p:font typeface="Source Sans Pro" panose="020B0503030403020204" pitchFamily="34" charset="0"/>
      <p:regular r:id="rId74"/>
      <p:bold r:id="rId75"/>
      <p:italic r:id="rId76"/>
      <p:boldItalic r:id="rId77"/>
    </p:embeddedFont>
    <p:embeddedFont>
      <p:font typeface="Titillium Web" panose="00000500000000000000" pitchFamily="2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BF0A80-2AAA-4E28-AE8E-1646D9C1E1D2}">
  <a:tblStyle styleId="{88BF0A80-2AAA-4E28-AE8E-1646D9C1E1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35" autoAdjust="0"/>
  </p:normalViewPr>
  <p:slideViewPr>
    <p:cSldViewPr snapToGrid="0">
      <p:cViewPr>
        <p:scale>
          <a:sx n="80" d="100"/>
          <a:sy n="80" d="100"/>
        </p:scale>
        <p:origin x="11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74" Type="http://schemas.openxmlformats.org/officeDocument/2006/relationships/font" Target="fonts/font20.fntdata"/><Relationship Id="rId79" Type="http://schemas.openxmlformats.org/officeDocument/2006/relationships/font" Target="fonts/font2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80" Type="http://schemas.openxmlformats.org/officeDocument/2006/relationships/font" Target="fonts/font26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font" Target="fonts/font24.fntdata"/><Relationship Id="rId81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2.fntdata"/><Relationship Id="rId61" Type="http://schemas.openxmlformats.org/officeDocument/2006/relationships/font" Target="fonts/font7.fntdata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F22A47-4D0B-42C7-A5C8-A82DC393A5E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F640F5FD-0CAC-4267-B36D-D5730013F433}">
      <dgm:prSet phldrT="[Texto]"/>
      <dgm:spPr/>
      <dgm:t>
        <a:bodyPr/>
        <a:lstStyle/>
        <a:p>
          <a:r>
            <a:rPr lang="es-MX" dirty="0"/>
            <a:t>FIR</a:t>
          </a:r>
        </a:p>
      </dgm:t>
    </dgm:pt>
    <dgm:pt modelId="{1A4A02A2-8701-47F9-9523-393E007430BA}" type="parTrans" cxnId="{F28C100E-8B30-4602-A557-EB62129A2D1E}">
      <dgm:prSet/>
      <dgm:spPr/>
      <dgm:t>
        <a:bodyPr/>
        <a:lstStyle/>
        <a:p>
          <a:endParaRPr lang="es-MX"/>
        </a:p>
      </dgm:t>
    </dgm:pt>
    <dgm:pt modelId="{7F7DEBF3-CBC4-45A3-BF22-174BFAB7002C}" type="sibTrans" cxnId="{F28C100E-8B30-4602-A557-EB62129A2D1E}">
      <dgm:prSet/>
      <dgm:spPr/>
      <dgm:t>
        <a:bodyPr/>
        <a:lstStyle/>
        <a:p>
          <a:endParaRPr lang="es-MX"/>
        </a:p>
      </dgm:t>
    </dgm:pt>
    <dgm:pt modelId="{3236B15B-7DA8-4709-BA69-E3E6A2F6EB80}">
      <dgm:prSet phldrT="[Texto]"/>
      <dgm:spPr/>
      <dgm:t>
        <a:bodyPr/>
        <a:lstStyle/>
        <a:p>
          <a:r>
            <a:rPr lang="es-MX" dirty="0"/>
            <a:t>Finite Impulse Response</a:t>
          </a:r>
        </a:p>
      </dgm:t>
    </dgm:pt>
    <dgm:pt modelId="{46A79496-83A1-4747-B3D1-8DA3EF01BD05}" type="parTrans" cxnId="{0F750FD6-1CD2-4F89-82E9-B10E99FE88E3}">
      <dgm:prSet/>
      <dgm:spPr/>
      <dgm:t>
        <a:bodyPr/>
        <a:lstStyle/>
        <a:p>
          <a:endParaRPr lang="es-MX"/>
        </a:p>
      </dgm:t>
    </dgm:pt>
    <dgm:pt modelId="{4A82AC07-7F3D-41E9-B10A-41D25DE80F35}" type="sibTrans" cxnId="{0F750FD6-1CD2-4F89-82E9-B10E99FE88E3}">
      <dgm:prSet/>
      <dgm:spPr/>
      <dgm:t>
        <a:bodyPr/>
        <a:lstStyle/>
        <a:p>
          <a:endParaRPr lang="es-MX"/>
        </a:p>
      </dgm:t>
    </dgm:pt>
    <dgm:pt modelId="{2E0787F8-B9C8-4CAF-B553-AC61A44D27FB}">
      <dgm:prSet phldrT="[Texto]"/>
      <dgm:spPr/>
      <dgm:t>
        <a:bodyPr/>
        <a:lstStyle/>
        <a:p>
          <a:r>
            <a:rPr lang="es-MX" dirty="0"/>
            <a:t>IIR</a:t>
          </a:r>
        </a:p>
      </dgm:t>
    </dgm:pt>
    <dgm:pt modelId="{32A57C09-37C7-47FE-A9F8-B6ABA5CBF105}" type="parTrans" cxnId="{1E3721F4-15DD-4D87-9486-72200A3D7693}">
      <dgm:prSet/>
      <dgm:spPr/>
      <dgm:t>
        <a:bodyPr/>
        <a:lstStyle/>
        <a:p>
          <a:endParaRPr lang="es-MX"/>
        </a:p>
      </dgm:t>
    </dgm:pt>
    <dgm:pt modelId="{9F3B0832-BE59-4D55-A627-07D16E200923}" type="sibTrans" cxnId="{1E3721F4-15DD-4D87-9486-72200A3D7693}">
      <dgm:prSet/>
      <dgm:spPr/>
      <dgm:t>
        <a:bodyPr/>
        <a:lstStyle/>
        <a:p>
          <a:endParaRPr lang="es-MX"/>
        </a:p>
      </dgm:t>
    </dgm:pt>
    <dgm:pt modelId="{87EA2D9D-1184-4093-9992-5269C03DD89F}">
      <dgm:prSet phldrT="[Texto]"/>
      <dgm:spPr/>
      <dgm:t>
        <a:bodyPr/>
        <a:lstStyle/>
        <a:p>
          <a:r>
            <a:rPr lang="es-MX" dirty="0"/>
            <a:t>Infinite Impulse Response</a:t>
          </a:r>
        </a:p>
      </dgm:t>
    </dgm:pt>
    <dgm:pt modelId="{0D828776-A39E-45CD-9490-A30A75686956}" type="parTrans" cxnId="{7F08ADAA-1BE8-4A48-8E01-3D66B9183A6E}">
      <dgm:prSet/>
      <dgm:spPr/>
      <dgm:t>
        <a:bodyPr/>
        <a:lstStyle/>
        <a:p>
          <a:endParaRPr lang="es-MX"/>
        </a:p>
      </dgm:t>
    </dgm:pt>
    <dgm:pt modelId="{DCAACE06-75E1-42B1-950C-BA0C91ADE818}" type="sibTrans" cxnId="{7F08ADAA-1BE8-4A48-8E01-3D66B9183A6E}">
      <dgm:prSet/>
      <dgm:spPr/>
      <dgm:t>
        <a:bodyPr/>
        <a:lstStyle/>
        <a:p>
          <a:endParaRPr lang="es-MX"/>
        </a:p>
      </dgm:t>
    </dgm:pt>
    <dgm:pt modelId="{3DF3FFFA-2926-4A22-9936-27DD91D0D4C4}" type="pres">
      <dgm:prSet presAssocID="{B4F22A47-4D0B-42C7-A5C8-A82DC393A5E5}" presName="linear" presStyleCnt="0">
        <dgm:presLayoutVars>
          <dgm:animLvl val="lvl"/>
          <dgm:resizeHandles val="exact"/>
        </dgm:presLayoutVars>
      </dgm:prSet>
      <dgm:spPr/>
    </dgm:pt>
    <dgm:pt modelId="{0D22E7F4-9C6D-404F-97C1-43F77D979414}" type="pres">
      <dgm:prSet presAssocID="{F640F5FD-0CAC-4267-B36D-D5730013F43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4F10DC7-E280-4A8F-9087-3A63250B24DC}" type="pres">
      <dgm:prSet presAssocID="{F640F5FD-0CAC-4267-B36D-D5730013F433}" presName="childText" presStyleLbl="revTx" presStyleIdx="0" presStyleCnt="2">
        <dgm:presLayoutVars>
          <dgm:bulletEnabled val="1"/>
        </dgm:presLayoutVars>
      </dgm:prSet>
      <dgm:spPr/>
    </dgm:pt>
    <dgm:pt modelId="{BF85218B-04FD-40B2-8485-DAA3224BE502}" type="pres">
      <dgm:prSet presAssocID="{2E0787F8-B9C8-4CAF-B553-AC61A44D27F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6AF4272-508A-4F8E-9DE4-53F60B80F1F8}" type="pres">
      <dgm:prSet presAssocID="{2E0787F8-B9C8-4CAF-B553-AC61A44D27F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28C100E-8B30-4602-A557-EB62129A2D1E}" srcId="{B4F22A47-4D0B-42C7-A5C8-A82DC393A5E5}" destId="{F640F5FD-0CAC-4267-B36D-D5730013F433}" srcOrd="0" destOrd="0" parTransId="{1A4A02A2-8701-47F9-9523-393E007430BA}" sibTransId="{7F7DEBF3-CBC4-45A3-BF22-174BFAB7002C}"/>
    <dgm:cxn modelId="{2948138E-E1D4-48A0-8080-5B78BF8FE4EF}" type="presOf" srcId="{F640F5FD-0CAC-4267-B36D-D5730013F433}" destId="{0D22E7F4-9C6D-404F-97C1-43F77D979414}" srcOrd="0" destOrd="0" presId="urn:microsoft.com/office/officeart/2005/8/layout/vList2"/>
    <dgm:cxn modelId="{9D9571A2-099F-48F5-8022-FD7445004F13}" type="presOf" srcId="{B4F22A47-4D0B-42C7-A5C8-A82DC393A5E5}" destId="{3DF3FFFA-2926-4A22-9936-27DD91D0D4C4}" srcOrd="0" destOrd="0" presId="urn:microsoft.com/office/officeart/2005/8/layout/vList2"/>
    <dgm:cxn modelId="{7F08ADAA-1BE8-4A48-8E01-3D66B9183A6E}" srcId="{2E0787F8-B9C8-4CAF-B553-AC61A44D27FB}" destId="{87EA2D9D-1184-4093-9992-5269C03DD89F}" srcOrd="0" destOrd="0" parTransId="{0D828776-A39E-45CD-9490-A30A75686956}" sibTransId="{DCAACE06-75E1-42B1-950C-BA0C91ADE818}"/>
    <dgm:cxn modelId="{40AFEDB0-81C8-4462-A488-7C307B50F556}" type="presOf" srcId="{2E0787F8-B9C8-4CAF-B553-AC61A44D27FB}" destId="{BF85218B-04FD-40B2-8485-DAA3224BE502}" srcOrd="0" destOrd="0" presId="urn:microsoft.com/office/officeart/2005/8/layout/vList2"/>
    <dgm:cxn modelId="{8932D6D3-E862-47E1-A55E-E5A76B80D3BF}" type="presOf" srcId="{87EA2D9D-1184-4093-9992-5269C03DD89F}" destId="{B6AF4272-508A-4F8E-9DE4-53F60B80F1F8}" srcOrd="0" destOrd="0" presId="urn:microsoft.com/office/officeart/2005/8/layout/vList2"/>
    <dgm:cxn modelId="{0F750FD6-1CD2-4F89-82E9-B10E99FE88E3}" srcId="{F640F5FD-0CAC-4267-B36D-D5730013F433}" destId="{3236B15B-7DA8-4709-BA69-E3E6A2F6EB80}" srcOrd="0" destOrd="0" parTransId="{46A79496-83A1-4747-B3D1-8DA3EF01BD05}" sibTransId="{4A82AC07-7F3D-41E9-B10A-41D25DE80F35}"/>
    <dgm:cxn modelId="{77E1B3DE-7B94-4F11-8009-485DFD0E0123}" type="presOf" srcId="{3236B15B-7DA8-4709-BA69-E3E6A2F6EB80}" destId="{84F10DC7-E280-4A8F-9087-3A63250B24DC}" srcOrd="0" destOrd="0" presId="urn:microsoft.com/office/officeart/2005/8/layout/vList2"/>
    <dgm:cxn modelId="{1E3721F4-15DD-4D87-9486-72200A3D7693}" srcId="{B4F22A47-4D0B-42C7-A5C8-A82DC393A5E5}" destId="{2E0787F8-B9C8-4CAF-B553-AC61A44D27FB}" srcOrd="1" destOrd="0" parTransId="{32A57C09-37C7-47FE-A9F8-B6ABA5CBF105}" sibTransId="{9F3B0832-BE59-4D55-A627-07D16E200923}"/>
    <dgm:cxn modelId="{8E376579-C0A4-44E9-97E8-6A23E1476C1B}" type="presParOf" srcId="{3DF3FFFA-2926-4A22-9936-27DD91D0D4C4}" destId="{0D22E7F4-9C6D-404F-97C1-43F77D979414}" srcOrd="0" destOrd="0" presId="urn:microsoft.com/office/officeart/2005/8/layout/vList2"/>
    <dgm:cxn modelId="{C27ECED7-11C1-4C19-97A3-B6B63878E2D2}" type="presParOf" srcId="{3DF3FFFA-2926-4A22-9936-27DD91D0D4C4}" destId="{84F10DC7-E280-4A8F-9087-3A63250B24DC}" srcOrd="1" destOrd="0" presId="urn:microsoft.com/office/officeart/2005/8/layout/vList2"/>
    <dgm:cxn modelId="{67096BDD-A07C-44F1-B090-E4286389EA75}" type="presParOf" srcId="{3DF3FFFA-2926-4A22-9936-27DD91D0D4C4}" destId="{BF85218B-04FD-40B2-8485-DAA3224BE502}" srcOrd="2" destOrd="0" presId="urn:microsoft.com/office/officeart/2005/8/layout/vList2"/>
    <dgm:cxn modelId="{EBC72A0E-CA5F-4F8C-88FF-D189C529F72B}" type="presParOf" srcId="{3DF3FFFA-2926-4A22-9936-27DD91D0D4C4}" destId="{B6AF4272-508A-4F8E-9DE4-53F60B80F1F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2E7F4-9C6D-404F-97C1-43F77D979414}">
      <dsp:nvSpPr>
        <dsp:cNvPr id="0" name=""/>
        <dsp:cNvSpPr/>
      </dsp:nvSpPr>
      <dsp:spPr>
        <a:xfrm>
          <a:off x="0" y="4707"/>
          <a:ext cx="3628572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FIR</a:t>
          </a:r>
        </a:p>
      </dsp:txBody>
      <dsp:txXfrm>
        <a:off x="29700" y="34407"/>
        <a:ext cx="3569172" cy="549000"/>
      </dsp:txXfrm>
    </dsp:sp>
    <dsp:sp modelId="{84F10DC7-E280-4A8F-9087-3A63250B24DC}">
      <dsp:nvSpPr>
        <dsp:cNvPr id="0" name=""/>
        <dsp:cNvSpPr/>
      </dsp:nvSpPr>
      <dsp:spPr>
        <a:xfrm>
          <a:off x="0" y="613108"/>
          <a:ext cx="3628572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207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2000" kern="1200" dirty="0"/>
            <a:t>Finite Impulse Response</a:t>
          </a:r>
        </a:p>
      </dsp:txBody>
      <dsp:txXfrm>
        <a:off x="0" y="613108"/>
        <a:ext cx="3628572" cy="430560"/>
      </dsp:txXfrm>
    </dsp:sp>
    <dsp:sp modelId="{BF85218B-04FD-40B2-8485-DAA3224BE502}">
      <dsp:nvSpPr>
        <dsp:cNvPr id="0" name=""/>
        <dsp:cNvSpPr/>
      </dsp:nvSpPr>
      <dsp:spPr>
        <a:xfrm>
          <a:off x="0" y="1043668"/>
          <a:ext cx="3628572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IIR</a:t>
          </a:r>
        </a:p>
      </dsp:txBody>
      <dsp:txXfrm>
        <a:off x="29700" y="1073368"/>
        <a:ext cx="3569172" cy="549000"/>
      </dsp:txXfrm>
    </dsp:sp>
    <dsp:sp modelId="{B6AF4272-508A-4F8E-9DE4-53F60B80F1F8}">
      <dsp:nvSpPr>
        <dsp:cNvPr id="0" name=""/>
        <dsp:cNvSpPr/>
      </dsp:nvSpPr>
      <dsp:spPr>
        <a:xfrm>
          <a:off x="0" y="1652068"/>
          <a:ext cx="3628572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207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2000" kern="1200" dirty="0"/>
            <a:t>Infinite Impulse Response</a:t>
          </a:r>
        </a:p>
      </dsp:txBody>
      <dsp:txXfrm>
        <a:off x="0" y="1652068"/>
        <a:ext cx="3628572" cy="43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A11D75B-ED80-395A-0E0D-7FD50ECA15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35D7974-CCD1-7AED-B29C-1FF2DC58C3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59C73-4E67-4D89-AA72-6CAA9DDE4A60}" type="datetimeFigureOut">
              <a:rPr lang="es-MX" smtClean="0"/>
              <a:t>19/05/2023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B1AA6B-FA86-161B-7CAF-DB1383DA61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5EE96-733E-A89B-4CFE-31759CECE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40EED-1762-49F2-A588-99AF13DA262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542071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e38dc7bb6a_1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e38dc7bb6a_1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1886a29a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1886a29a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i="0" dirty="0">
                <a:solidFill>
                  <a:srgbClr val="000000"/>
                </a:solidFill>
                <a:effectLst/>
                <a:latin typeface="Titillium Web" panose="020B0604020202020204" pitchFamily="2" charset="0"/>
              </a:rPr>
              <a:t>Por ejemplo, mientras un filtro de 8vo orden de un filtro IIR presenta una atenuación de -48dB en la octava siguiente a la frecuencia de corte, un filtro FIR puede atenuar hasta 120 dB.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4610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s-MX" dirty="0"/>
              <a:t>El códec estéreo integrado, la interfaz USB y el depurador embebido que integra la tarjeta la convierten en una excelente herramienta para la implementación y prueba de filtros digitales con enfoque al audio.</a:t>
            </a:r>
          </a:p>
        </p:txBody>
      </p:sp>
    </p:spTree>
    <p:extLst>
      <p:ext uri="{BB962C8B-B14F-4D97-AF65-F5344CB8AC3E}">
        <p14:creationId xmlns:p14="http://schemas.microsoft.com/office/powerpoint/2010/main" val="101388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8dc7bb6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38dc7bb6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164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e49ec3022a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e49ec3022a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s-MX" dirty="0"/>
              <a:t>Las ayudas graficas son importantes¡¡¡¡¡</a:t>
            </a:r>
          </a:p>
        </p:txBody>
      </p:sp>
    </p:spTree>
    <p:extLst>
      <p:ext uri="{BB962C8B-B14F-4D97-AF65-F5344CB8AC3E}">
        <p14:creationId xmlns:p14="http://schemas.microsoft.com/office/powerpoint/2010/main" val="3435466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e49ec3022a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e49ec3022a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049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s-MX" dirty="0"/>
              <a:t>Se puede deducir que cada una de las muestras de salida es consecuencia de realizar una suma algebraica del producto entre las n muestras anteriores a la muestra actual y el correspondiente coeficiente (del filtro); </a:t>
            </a:r>
          </a:p>
        </p:txBody>
      </p:sp>
    </p:spTree>
    <p:extLst>
      <p:ext uri="{BB962C8B-B14F-4D97-AF65-F5344CB8AC3E}">
        <p14:creationId xmlns:p14="http://schemas.microsoft.com/office/powerpoint/2010/main" val="3654989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s-MX" dirty="0"/>
              <a:t>por lo tanto, es necesario almacenar al menos n muestras de entrada, donde n es el orden del filtro</a:t>
            </a:r>
          </a:p>
        </p:txBody>
      </p:sp>
    </p:spTree>
    <p:extLst>
      <p:ext uri="{BB962C8B-B14F-4D97-AF65-F5344CB8AC3E}">
        <p14:creationId xmlns:p14="http://schemas.microsoft.com/office/powerpoint/2010/main" val="283412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72177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e1886a29ab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e1886a29ab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Se divide en 4 partes</a:t>
            </a:r>
            <a:br>
              <a:rPr lang="es-MX" dirty="0"/>
            </a:br>
            <a:r>
              <a:rPr lang="es-MX" dirty="0"/>
              <a:t>Introducción: Usos y aplicaciones, objetivos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Marco Teórico: Revisar conceptos y herramientas, repaso técnico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Desarrollo: Proceso p/ conseguir resultados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77418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8dc7bb6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38dc7bb6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382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e39e3565a8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e39e3565a8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e39e3565a8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e39e3565a8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9438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e39e3565a8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e39e3565a8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304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e39e3565a8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e39e3565a8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0777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e39e3565a8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e39e3565a8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1037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e39e3565a8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e39e3565a8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49997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e39e3565a8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e39e3565a8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1037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e39e3565a8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e39e3565a8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4999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8dc7bb6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38dc7bb6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s-MX" dirty="0"/>
              <a:t>En términos generales un filtro se usa para separar.</a:t>
            </a:r>
          </a:p>
          <a:p>
            <a:pPr marL="158750" indent="0">
              <a:buNone/>
            </a:pPr>
            <a:r>
              <a:rPr lang="es-MX" dirty="0"/>
              <a:t>Retener elementos y dejar pasar otros</a:t>
            </a:r>
          </a:p>
          <a:p>
            <a:pPr marL="158750" indent="0">
              <a:buNone/>
            </a:pPr>
            <a:r>
              <a:rPr lang="es-MX" dirty="0"/>
              <a:t>En electrónica, separar señales, por frecuencia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e38dc7bb6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e38dc7bb6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e38dc7bb6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e38dc7bb6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110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e4b4fa2ae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e4b4fa2ae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e38dc7bb6a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e38dc7bb6a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e39e3565a8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7" name="Google Shape;2467;ge39e3565a8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s-MX" dirty="0"/>
          </a:p>
          <a:p>
            <a:pPr marL="158750" indent="0">
              <a:buNone/>
            </a:pPr>
            <a:r>
              <a:rPr lang="es-MX" dirty="0"/>
              <a:t>Limpieza de ruido, separación de </a:t>
            </a:r>
            <a:r>
              <a:rPr lang="es-MX" dirty="0" err="1"/>
              <a:t>instr</a:t>
            </a:r>
            <a:r>
              <a:rPr lang="es-MX" dirty="0"/>
              <a:t>, análisis.</a:t>
            </a:r>
          </a:p>
          <a:p>
            <a:pPr marL="158750" indent="0">
              <a:buNone/>
            </a:pPr>
            <a:r>
              <a:rPr lang="es-MX" dirty="0"/>
              <a:t>Mismo principio, tomar señales importantes e ignorar</a:t>
            </a:r>
          </a:p>
        </p:txBody>
      </p:sp>
    </p:spTree>
    <p:extLst>
      <p:ext uri="{BB962C8B-B14F-4D97-AF65-F5344CB8AC3E}">
        <p14:creationId xmlns:p14="http://schemas.microsoft.com/office/powerpoint/2010/main" val="304279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s-MX" dirty="0"/>
              <a:t>Instrumentos de medición que monitorean corazón, medición perturbada</a:t>
            </a:r>
          </a:p>
          <a:p>
            <a:pPr marL="158750" indent="0">
              <a:buNone/>
            </a:pPr>
            <a:endParaRPr lang="es-MX" dirty="0"/>
          </a:p>
          <a:p>
            <a:pPr marL="158750" indent="0">
              <a:buNone/>
            </a:pPr>
            <a:r>
              <a:rPr lang="es-MX" sz="1800" b="0" i="0" u="none" strike="noStrike" baseline="0" dirty="0">
                <a:latin typeface="CMR10"/>
              </a:rPr>
              <a:t>En la Universidad Nacional de San Martin en Argentina</a:t>
            </a:r>
          </a:p>
          <a:p>
            <a:pPr marL="158750" indent="0">
              <a:buNone/>
            </a:pPr>
            <a:r>
              <a:rPr lang="es-MX" sz="1800" b="0" i="0" u="none" strike="noStrike" baseline="0" dirty="0">
                <a:latin typeface="CMR10"/>
              </a:rPr>
              <a:t>Auriculares de gran aislación</a:t>
            </a:r>
          </a:p>
          <a:p>
            <a:pPr marL="158750" indent="0">
              <a:buNone/>
            </a:pPr>
            <a:endParaRPr lang="es-MX" dirty="0"/>
          </a:p>
          <a:p>
            <a:pPr marL="15875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37326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e38dc7bb6a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e38dc7bb6a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e38dc7bb6a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e38dc7bb6a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533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8dc7bb6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38dc7bb6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817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b8064c9c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b8064c9c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Operación matemática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19709" y="2145759"/>
            <a:ext cx="289868" cy="852000"/>
            <a:chOff x="456616" y="2161476"/>
            <a:chExt cx="289868" cy="852000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16" name="Google Shape;16;p2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2758638" y="4173929"/>
            <a:ext cx="3178775" cy="1439250"/>
            <a:chOff x="2608550" y="4236013"/>
            <a:chExt cx="3178775" cy="1439250"/>
          </a:xfrm>
        </p:grpSpPr>
        <p:grpSp>
          <p:nvGrpSpPr>
            <p:cNvPr id="19" name="Google Shape;19;p2"/>
            <p:cNvGrpSpPr/>
            <p:nvPr/>
          </p:nvGrpSpPr>
          <p:grpSpPr>
            <a:xfrm rot="10800000" flipH="1">
              <a:off x="2608550" y="4596963"/>
              <a:ext cx="1368260" cy="1078296"/>
              <a:chOff x="4231725" y="-443721"/>
              <a:chExt cx="1368260" cy="107829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327869" y="-443721"/>
                <a:ext cx="1272116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3172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10800000" flipH="1">
              <a:off x="35504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10800000">
              <a:off x="4867050" y="4596963"/>
              <a:ext cx="920275" cy="1078300"/>
              <a:chOff x="4679675" y="-443725"/>
              <a:chExt cx="920275" cy="10783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rot="10800000">
              <a:off x="41641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 rot="10800000" flipH="1">
            <a:off x="7154325" y="3924763"/>
            <a:ext cx="474200" cy="1505350"/>
            <a:chOff x="3995775" y="-443725"/>
            <a:chExt cx="474200" cy="1505350"/>
          </a:xfrm>
        </p:grpSpPr>
        <p:sp>
          <p:nvSpPr>
            <p:cNvPr id="32" name="Google Shape;32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35" name="Google Shape;35;p2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38" name="Google Shape;38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41" name="Google Shape;41;p2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44" name="Google Shape;44;p2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47" name="Google Shape;47;p2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50" name="Google Shape;50;p2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53" name="Google Shape;53;p2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56" name="Google Shape;56;p2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59" name="Google Shape;59;p2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62" name="Google Shape;62;p2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63" name="Google Shape;63;p2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66" name="Google Shape;66;p2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" name="Google Shape;68;p2"/>
          <p:cNvSpPr txBox="1">
            <a:spLocks noGrp="1"/>
          </p:cNvSpPr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subTitle" idx="1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"/>
          <p:cNvSpPr txBox="1">
            <a:spLocks noGrp="1"/>
          </p:cNvSpPr>
          <p:nvPr>
            <p:ph type="title"/>
          </p:nvPr>
        </p:nvSpPr>
        <p:spPr>
          <a:xfrm>
            <a:off x="713325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0" name="Google Shape;300;p13"/>
          <p:cNvSpPr txBox="1">
            <a:spLocks noGrp="1"/>
          </p:cNvSpPr>
          <p:nvPr>
            <p:ph type="title" idx="2" hasCustomPrompt="1"/>
          </p:nvPr>
        </p:nvSpPr>
        <p:spPr>
          <a:xfrm>
            <a:off x="713325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" name="Google Shape;301;p13"/>
          <p:cNvSpPr txBox="1">
            <a:spLocks noGrp="1"/>
          </p:cNvSpPr>
          <p:nvPr>
            <p:ph type="subTitle" idx="1"/>
          </p:nvPr>
        </p:nvSpPr>
        <p:spPr>
          <a:xfrm>
            <a:off x="713313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title" idx="3"/>
          </p:nvPr>
        </p:nvSpPr>
        <p:spPr>
          <a:xfrm>
            <a:off x="3878250" y="1958098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 idx="4" hasCustomPrompt="1"/>
          </p:nvPr>
        </p:nvSpPr>
        <p:spPr>
          <a:xfrm>
            <a:off x="3878250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>
            <a:spLocks noGrp="1"/>
          </p:cNvSpPr>
          <p:nvPr>
            <p:ph type="subTitle" idx="5"/>
          </p:nvPr>
        </p:nvSpPr>
        <p:spPr>
          <a:xfrm>
            <a:off x="3878238" y="2405941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title" idx="6"/>
          </p:nvPr>
        </p:nvSpPr>
        <p:spPr>
          <a:xfrm>
            <a:off x="720000" y="539700"/>
            <a:ext cx="5365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title" idx="7"/>
          </p:nvPr>
        </p:nvSpPr>
        <p:spPr>
          <a:xfrm>
            <a:off x="720000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subTitle" idx="9"/>
          </p:nvPr>
        </p:nvSpPr>
        <p:spPr>
          <a:xfrm>
            <a:off x="719988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13"/>
          </p:nvPr>
        </p:nvSpPr>
        <p:spPr>
          <a:xfrm>
            <a:off x="3884925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14" hasCustomPrompt="1"/>
          </p:nvPr>
        </p:nvSpPr>
        <p:spPr>
          <a:xfrm>
            <a:off x="3884925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subTitle" idx="15"/>
          </p:nvPr>
        </p:nvSpPr>
        <p:spPr>
          <a:xfrm>
            <a:off x="3884913" y="4070479"/>
            <a:ext cx="220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2" name="Google Shape;312;p13"/>
          <p:cNvGrpSpPr/>
          <p:nvPr/>
        </p:nvGrpSpPr>
        <p:grpSpPr>
          <a:xfrm>
            <a:off x="7730824" y="2876232"/>
            <a:ext cx="1697125" cy="1382731"/>
            <a:chOff x="7748374" y="2845645"/>
            <a:chExt cx="1697125" cy="1382731"/>
          </a:xfrm>
        </p:grpSpPr>
        <p:grpSp>
          <p:nvGrpSpPr>
            <p:cNvPr id="313" name="Google Shape;313;p13"/>
            <p:cNvGrpSpPr/>
            <p:nvPr/>
          </p:nvGrpSpPr>
          <p:grpSpPr>
            <a:xfrm rot="-5400000">
              <a:off x="8306336" y="3089213"/>
              <a:ext cx="581201" cy="1697125"/>
              <a:chOff x="79461" y="58200"/>
              <a:chExt cx="581201" cy="1697125"/>
            </a:xfrm>
          </p:grpSpPr>
          <p:grpSp>
            <p:nvGrpSpPr>
              <p:cNvPr id="314" name="Google Shape;314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15" name="Google Shape;315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31521" extrusionOk="0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318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19" name="Google Shape;319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33163" extrusionOk="0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2" name="Google Shape;322;p13"/>
            <p:cNvGrpSpPr/>
            <p:nvPr/>
          </p:nvGrpSpPr>
          <p:grpSpPr>
            <a:xfrm rot="-5400000" flipH="1">
              <a:off x="8306336" y="2287683"/>
              <a:ext cx="581201" cy="1697125"/>
              <a:chOff x="79461" y="58200"/>
              <a:chExt cx="581201" cy="1697125"/>
            </a:xfrm>
          </p:grpSpPr>
          <p:grpSp>
            <p:nvGrpSpPr>
              <p:cNvPr id="323" name="Google Shape;323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24" name="Google Shape;324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31521" extrusionOk="0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7" name="Google Shape;327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28" name="Google Shape;328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33163" extrusionOk="0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13" fill="none" extrusionOk="0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13"/>
            <p:cNvSpPr/>
            <p:nvPr/>
          </p:nvSpPr>
          <p:spPr>
            <a:xfrm>
              <a:off x="8620769" y="3295674"/>
              <a:ext cx="640686" cy="136629"/>
            </a:xfrm>
            <a:custGeom>
              <a:avLst/>
              <a:gdLst/>
              <a:ahLst/>
              <a:cxnLst/>
              <a:rect l="l" t="t" r="r" b="b"/>
              <a:pathLst>
                <a:path w="14682" h="3131" extrusionOk="0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8631373" y="3712149"/>
              <a:ext cx="630082" cy="127378"/>
            </a:xfrm>
            <a:custGeom>
              <a:avLst/>
              <a:gdLst/>
              <a:ahLst/>
              <a:cxnLst/>
              <a:rect l="l" t="t" r="r" b="b"/>
              <a:pathLst>
                <a:path w="14439" h="2919" extrusionOk="0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3"/>
          <p:cNvGrpSpPr/>
          <p:nvPr/>
        </p:nvGrpSpPr>
        <p:grpSpPr>
          <a:xfrm>
            <a:off x="8620769" y="604477"/>
            <a:ext cx="640686" cy="543853"/>
            <a:chOff x="8620769" y="639586"/>
            <a:chExt cx="640686" cy="543853"/>
          </a:xfrm>
        </p:grpSpPr>
        <p:sp>
          <p:nvSpPr>
            <p:cNvPr id="334" name="Google Shape;334;p13"/>
            <p:cNvSpPr/>
            <p:nvPr/>
          </p:nvSpPr>
          <p:spPr>
            <a:xfrm>
              <a:off x="8620769" y="639586"/>
              <a:ext cx="640686" cy="136629"/>
            </a:xfrm>
            <a:custGeom>
              <a:avLst/>
              <a:gdLst/>
              <a:ahLst/>
              <a:cxnLst/>
              <a:rect l="l" t="t" r="r" b="b"/>
              <a:pathLst>
                <a:path w="14682" h="3131" extrusionOk="0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8631373" y="1056062"/>
              <a:ext cx="630082" cy="127378"/>
            </a:xfrm>
            <a:custGeom>
              <a:avLst/>
              <a:gdLst/>
              <a:ahLst/>
              <a:cxnLst/>
              <a:rect l="l" t="t" r="r" b="b"/>
              <a:pathLst>
                <a:path w="14439" h="2919" extrusionOk="0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"/>
          <p:cNvSpPr txBox="1">
            <a:spLocks noGrp="1"/>
          </p:cNvSpPr>
          <p:nvPr>
            <p:ph type="title"/>
          </p:nvPr>
        </p:nvSpPr>
        <p:spPr>
          <a:xfrm>
            <a:off x="2601150" y="3162600"/>
            <a:ext cx="3941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8" name="Google Shape;338;p14"/>
          <p:cNvSpPr txBox="1">
            <a:spLocks noGrp="1"/>
          </p:cNvSpPr>
          <p:nvPr>
            <p:ph type="subTitle" idx="1"/>
          </p:nvPr>
        </p:nvSpPr>
        <p:spPr>
          <a:xfrm>
            <a:off x="1776005" y="1484125"/>
            <a:ext cx="5592000" cy="17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39" name="Google Shape;339;p14"/>
          <p:cNvGrpSpPr/>
          <p:nvPr/>
        </p:nvGrpSpPr>
        <p:grpSpPr>
          <a:xfrm flipH="1">
            <a:off x="7586434" y="1581995"/>
            <a:ext cx="2290315" cy="1518337"/>
            <a:chOff x="-736445" y="1581995"/>
            <a:chExt cx="2290315" cy="1518337"/>
          </a:xfrm>
        </p:grpSpPr>
        <p:sp>
          <p:nvSpPr>
            <p:cNvPr id="340" name="Google Shape;340;p14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" name="Google Shape;341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42" name="Google Shape;342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3" name="Google Shape;343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44" name="Google Shape;344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346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47" name="Google Shape;347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" name="Google Shape;349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50" name="Google Shape;350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" name="Google Shape;352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53" name="Google Shape;353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55" name="Google Shape;355;p14"/>
          <p:cNvGrpSpPr/>
          <p:nvPr/>
        </p:nvGrpSpPr>
        <p:grpSpPr>
          <a:xfrm>
            <a:off x="-736445" y="1581995"/>
            <a:ext cx="2290315" cy="1518337"/>
            <a:chOff x="-736445" y="1581995"/>
            <a:chExt cx="2290315" cy="1518337"/>
          </a:xfrm>
        </p:grpSpPr>
        <p:sp>
          <p:nvSpPr>
            <p:cNvPr id="356" name="Google Shape;356;p14"/>
            <p:cNvSpPr/>
            <p:nvPr/>
          </p:nvSpPr>
          <p:spPr>
            <a:xfrm>
              <a:off x="1109379" y="2803495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357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58" name="Google Shape;358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avLst/>
                <a:gdLst/>
                <a:ahLst/>
                <a:cxnLst/>
                <a:rect l="l" t="t" r="r" b="b"/>
                <a:pathLst>
                  <a:path w="22615" h="4803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9" name="Google Shape;359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60" name="Google Shape;360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9" h="4804" extrusionOk="0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" name="Google Shape;362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63" name="Google Shape;363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15" h="4804" extrusionOk="0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" name="Google Shape;365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66" name="Google Shape;366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396" extrusionOk="0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" name="Google Shape;368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69" name="Google Shape;369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3" h="4773" extrusionOk="0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71" name="Google Shape;371;p14"/>
          <p:cNvGrpSpPr/>
          <p:nvPr/>
        </p:nvGrpSpPr>
        <p:grpSpPr>
          <a:xfrm rot="10800000" flipH="1">
            <a:off x="3897588" y="4408140"/>
            <a:ext cx="482550" cy="1505350"/>
            <a:chOff x="3121150" y="-443725"/>
            <a:chExt cx="482550" cy="1505350"/>
          </a:xfrm>
        </p:grpSpPr>
        <p:sp>
          <p:nvSpPr>
            <p:cNvPr id="372" name="Google Shape;372;p14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4"/>
          <p:cNvGrpSpPr/>
          <p:nvPr/>
        </p:nvGrpSpPr>
        <p:grpSpPr>
          <a:xfrm rot="10800000" flipH="1">
            <a:off x="2766863" y="4835190"/>
            <a:ext cx="929375" cy="1078300"/>
            <a:chOff x="1990425" y="-443725"/>
            <a:chExt cx="929375" cy="1078300"/>
          </a:xfrm>
        </p:grpSpPr>
        <p:sp>
          <p:nvSpPr>
            <p:cNvPr id="375" name="Google Shape;375;p14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14"/>
          <p:cNvGrpSpPr/>
          <p:nvPr/>
        </p:nvGrpSpPr>
        <p:grpSpPr>
          <a:xfrm rot="10800000" flipH="1">
            <a:off x="2063963" y="4474240"/>
            <a:ext cx="1138350" cy="1439250"/>
            <a:chOff x="1287525" y="-443725"/>
            <a:chExt cx="1138350" cy="1439250"/>
          </a:xfrm>
        </p:grpSpPr>
        <p:sp>
          <p:nvSpPr>
            <p:cNvPr id="378" name="Google Shape;378;p14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14"/>
          <p:cNvGrpSpPr/>
          <p:nvPr/>
        </p:nvGrpSpPr>
        <p:grpSpPr>
          <a:xfrm rot="10800000" flipH="1">
            <a:off x="4772213" y="4408140"/>
            <a:ext cx="474200" cy="1505350"/>
            <a:chOff x="3995775" y="-443725"/>
            <a:chExt cx="474200" cy="1505350"/>
          </a:xfrm>
        </p:grpSpPr>
        <p:sp>
          <p:nvSpPr>
            <p:cNvPr id="381" name="Google Shape;381;p14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14"/>
          <p:cNvGrpSpPr/>
          <p:nvPr/>
        </p:nvGrpSpPr>
        <p:grpSpPr>
          <a:xfrm rot="10800000" flipH="1">
            <a:off x="5456113" y="4835190"/>
            <a:ext cx="920275" cy="1078300"/>
            <a:chOff x="4679675" y="-443725"/>
            <a:chExt cx="920275" cy="1078300"/>
          </a:xfrm>
        </p:grpSpPr>
        <p:sp>
          <p:nvSpPr>
            <p:cNvPr id="384" name="Google Shape;384;p14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14"/>
          <p:cNvGrpSpPr/>
          <p:nvPr/>
        </p:nvGrpSpPr>
        <p:grpSpPr>
          <a:xfrm rot="10800000" flipH="1">
            <a:off x="5950063" y="4474240"/>
            <a:ext cx="1129225" cy="1439250"/>
            <a:chOff x="5173625" y="-443725"/>
            <a:chExt cx="1129225" cy="1439250"/>
          </a:xfrm>
        </p:grpSpPr>
        <p:sp>
          <p:nvSpPr>
            <p:cNvPr id="387" name="Google Shape;387;p14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18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488" name="Google Shape;488;p18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8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491" name="Google Shape;491;p1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18"/>
          <p:cNvGrpSpPr/>
          <p:nvPr/>
        </p:nvGrpSpPr>
        <p:grpSpPr>
          <a:xfrm flipH="1">
            <a:off x="707991" y="-472343"/>
            <a:ext cx="920275" cy="1078300"/>
            <a:chOff x="4679675" y="-443725"/>
            <a:chExt cx="920275" cy="1078300"/>
          </a:xfrm>
        </p:grpSpPr>
        <p:sp>
          <p:nvSpPr>
            <p:cNvPr id="494" name="Google Shape;494;p1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18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497" name="Google Shape;497;p1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18"/>
          <p:cNvGrpSpPr/>
          <p:nvPr/>
        </p:nvGrpSpPr>
        <p:grpSpPr>
          <a:xfrm>
            <a:off x="8479270" y="-223284"/>
            <a:ext cx="1368260" cy="1078296"/>
            <a:chOff x="4231725" y="-443721"/>
            <a:chExt cx="1368260" cy="1078296"/>
          </a:xfrm>
        </p:grpSpPr>
        <p:sp>
          <p:nvSpPr>
            <p:cNvPr id="500" name="Google Shape;500;p18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18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503" name="Google Shape;503;p1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18"/>
          <p:cNvSpPr txBox="1">
            <a:spLocks noGrp="1"/>
          </p:cNvSpPr>
          <p:nvPr>
            <p:ph type="title"/>
          </p:nvPr>
        </p:nvSpPr>
        <p:spPr>
          <a:xfrm>
            <a:off x="1774800" y="539700"/>
            <a:ext cx="55944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35247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6521425" y="-33816"/>
            <a:ext cx="2852632" cy="755873"/>
            <a:chOff x="6521425" y="153500"/>
            <a:chExt cx="2852632" cy="755873"/>
          </a:xfrm>
        </p:grpSpPr>
        <p:grpSp>
          <p:nvGrpSpPr>
            <p:cNvPr id="509" name="Google Shape;509;p19"/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510" name="Google Shape;510;p19"/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avLst/>
                <a:gdLst/>
                <a:ahLst/>
                <a:cxnLst/>
                <a:rect l="l" t="t" r="r" b="b"/>
                <a:pathLst>
                  <a:path w="49394" h="7844" extrusionOk="0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19"/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513" name="Google Shape;513;p19"/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avLst/>
                <a:gdLst/>
                <a:ahLst/>
                <a:cxnLst/>
                <a:rect l="l" t="t" r="r" b="b"/>
                <a:pathLst>
                  <a:path w="56050" h="8041" extrusionOk="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9"/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5" name="Google Shape;515;p19"/>
            <p:cNvSpPr/>
            <p:nvPr/>
          </p:nvSpPr>
          <p:spPr>
            <a:xfrm>
              <a:off x="6775775" y="828445"/>
              <a:ext cx="2424560" cy="26575"/>
            </a:xfrm>
            <a:custGeom>
              <a:avLst/>
              <a:gdLst/>
              <a:ahLst/>
              <a:cxnLst/>
              <a:rect l="l" t="t" r="r" b="b"/>
              <a:pathLst>
                <a:path w="39150" h="609" extrusionOk="0">
                  <a:moveTo>
                    <a:pt x="0" y="0"/>
                  </a:moveTo>
                  <a:lnTo>
                    <a:pt x="0" y="608"/>
                  </a:lnTo>
                  <a:lnTo>
                    <a:pt x="39150" y="608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6673825" y="791573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519" name="Google Shape;519;p20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520" name="Google Shape;520;p20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20"/>
          <p:cNvGrpSpPr/>
          <p:nvPr/>
        </p:nvGrpSpPr>
        <p:grpSpPr>
          <a:xfrm>
            <a:off x="-519445" y="4548261"/>
            <a:ext cx="2014791" cy="473128"/>
            <a:chOff x="-35118" y="4342063"/>
            <a:chExt cx="2014791" cy="473128"/>
          </a:xfrm>
        </p:grpSpPr>
        <p:sp>
          <p:nvSpPr>
            <p:cNvPr id="523" name="Google Shape;523;p20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20"/>
          <p:cNvGrpSpPr/>
          <p:nvPr/>
        </p:nvGrpSpPr>
        <p:grpSpPr>
          <a:xfrm>
            <a:off x="283349" y="-475160"/>
            <a:ext cx="482550" cy="1505350"/>
            <a:chOff x="3121150" y="-443725"/>
            <a:chExt cx="482550" cy="1505350"/>
          </a:xfrm>
        </p:grpSpPr>
        <p:sp>
          <p:nvSpPr>
            <p:cNvPr id="526" name="Google Shape;526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0"/>
          <p:cNvGrpSpPr/>
          <p:nvPr/>
        </p:nvGrpSpPr>
        <p:grpSpPr>
          <a:xfrm>
            <a:off x="87035" y="-122260"/>
            <a:ext cx="482550" cy="1505350"/>
            <a:chOff x="3121150" y="-443725"/>
            <a:chExt cx="482550" cy="1505350"/>
          </a:xfrm>
        </p:grpSpPr>
        <p:sp>
          <p:nvSpPr>
            <p:cNvPr id="529" name="Google Shape;529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0"/>
          <p:cNvGrpSpPr/>
          <p:nvPr/>
        </p:nvGrpSpPr>
        <p:grpSpPr>
          <a:xfrm flipH="1">
            <a:off x="8377659" y="-483877"/>
            <a:ext cx="482550" cy="1505350"/>
            <a:chOff x="3121150" y="-443725"/>
            <a:chExt cx="482550" cy="1505350"/>
          </a:xfrm>
        </p:grpSpPr>
        <p:sp>
          <p:nvSpPr>
            <p:cNvPr id="532" name="Google Shape;532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0"/>
          <p:cNvGrpSpPr/>
          <p:nvPr/>
        </p:nvGrpSpPr>
        <p:grpSpPr>
          <a:xfrm flipH="1">
            <a:off x="8573974" y="-130977"/>
            <a:ext cx="482550" cy="1505350"/>
            <a:chOff x="3121150" y="-443725"/>
            <a:chExt cx="482550" cy="1505350"/>
          </a:xfrm>
        </p:grpSpPr>
        <p:sp>
          <p:nvSpPr>
            <p:cNvPr id="535" name="Google Shape;535;p2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5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5"/>
          <p:cNvSpPr txBox="1">
            <a:spLocks noGrp="1"/>
          </p:cNvSpPr>
          <p:nvPr>
            <p:ph type="body" idx="1"/>
          </p:nvPr>
        </p:nvSpPr>
        <p:spPr>
          <a:xfrm>
            <a:off x="3818675" y="1681875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681" name="Google Shape;681;p25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682" name="Google Shape;682;p25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5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685" name="Google Shape;685;p2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25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688" name="Google Shape;688;p2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25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691" name="Google Shape;691;p2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25"/>
          <p:cNvGrpSpPr/>
          <p:nvPr/>
        </p:nvGrpSpPr>
        <p:grpSpPr>
          <a:xfrm flipH="1">
            <a:off x="6573567" y="-671954"/>
            <a:ext cx="1195349" cy="1078296"/>
            <a:chOff x="4404625" y="-443721"/>
            <a:chExt cx="1195349" cy="1078296"/>
          </a:xfrm>
        </p:grpSpPr>
        <p:sp>
          <p:nvSpPr>
            <p:cNvPr id="694" name="Google Shape;694;p2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25"/>
          <p:cNvGrpSpPr/>
          <p:nvPr/>
        </p:nvGrpSpPr>
        <p:grpSpPr>
          <a:xfrm>
            <a:off x="1375492" y="-671954"/>
            <a:ext cx="1195349" cy="1078296"/>
            <a:chOff x="4404625" y="-443721"/>
            <a:chExt cx="1195349" cy="1078296"/>
          </a:xfrm>
        </p:grpSpPr>
        <p:sp>
          <p:nvSpPr>
            <p:cNvPr id="697" name="Google Shape;697;p25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26"/>
          <p:cNvSpPr txBox="1">
            <a:spLocks noGrp="1"/>
          </p:cNvSpPr>
          <p:nvPr>
            <p:ph type="body" idx="1"/>
          </p:nvPr>
        </p:nvSpPr>
        <p:spPr>
          <a:xfrm>
            <a:off x="1370205" y="1727864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702" name="Google Shape;702;p26"/>
          <p:cNvGrpSpPr/>
          <p:nvPr/>
        </p:nvGrpSpPr>
        <p:grpSpPr>
          <a:xfrm>
            <a:off x="-1411812" y="3924763"/>
            <a:ext cx="2961179" cy="2085654"/>
            <a:chOff x="-1411812" y="3924763"/>
            <a:chExt cx="2961179" cy="2085654"/>
          </a:xfrm>
        </p:grpSpPr>
        <p:grpSp>
          <p:nvGrpSpPr>
            <p:cNvPr id="703" name="Google Shape;703;p26"/>
            <p:cNvGrpSpPr/>
            <p:nvPr/>
          </p:nvGrpSpPr>
          <p:grpSpPr>
            <a:xfrm flipH="1">
              <a:off x="-1411812" y="4556641"/>
              <a:ext cx="2808779" cy="1148975"/>
              <a:chOff x="6525475" y="148600"/>
              <a:chExt cx="2808779" cy="1148975"/>
            </a:xfrm>
          </p:grpSpPr>
          <p:sp>
            <p:nvSpPr>
              <p:cNvPr id="704" name="Google Shape;704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6" name="Google Shape;706;p26"/>
            <p:cNvGrpSpPr/>
            <p:nvPr/>
          </p:nvGrpSpPr>
          <p:grpSpPr>
            <a:xfrm rot="10800000">
              <a:off x="282879" y="3924763"/>
              <a:ext cx="474200" cy="1505350"/>
              <a:chOff x="3995775" y="-443725"/>
              <a:chExt cx="474200" cy="1505350"/>
            </a:xfrm>
          </p:grpSpPr>
          <p:sp>
            <p:nvSpPr>
              <p:cNvPr id="707" name="Google Shape;707;p26"/>
              <p:cNvSpPr/>
              <p:nvPr/>
            </p:nvSpPr>
            <p:spPr>
              <a:xfrm>
                <a:off x="4042125" y="-443725"/>
                <a:ext cx="427850" cy="1386800"/>
              </a:xfrm>
              <a:custGeom>
                <a:avLst/>
                <a:gdLst/>
                <a:ahLst/>
                <a:cxnLst/>
                <a:rect l="l" t="t" r="r" b="b"/>
                <a:pathLst>
                  <a:path w="17114" h="55472" fill="none" extrusionOk="0">
                    <a:moveTo>
                      <a:pt x="1" y="55472"/>
                    </a:moveTo>
                    <a:lnTo>
                      <a:pt x="1" y="40669"/>
                    </a:lnTo>
                    <a:lnTo>
                      <a:pt x="17114" y="40669"/>
                    </a:lnTo>
                    <a:lnTo>
                      <a:pt x="171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6"/>
              <p:cNvSpPr/>
              <p:nvPr/>
            </p:nvSpPr>
            <p:spPr>
              <a:xfrm>
                <a:off x="3995775" y="943825"/>
                <a:ext cx="11782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12" fill="none" extrusionOk="0">
                    <a:moveTo>
                      <a:pt x="1" y="2006"/>
                    </a:moveTo>
                    <a:cubicBezTo>
                      <a:pt x="1" y="3830"/>
                      <a:pt x="2159" y="4712"/>
                      <a:pt x="3435" y="3465"/>
                    </a:cubicBezTo>
                    <a:cubicBezTo>
                      <a:pt x="4712" y="2189"/>
                      <a:pt x="3800" y="0"/>
                      <a:pt x="2007" y="0"/>
                    </a:cubicBezTo>
                    <a:cubicBezTo>
                      <a:pt x="882" y="0"/>
                      <a:pt x="1" y="912"/>
                      <a:pt x="1" y="20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9" name="Google Shape;709;p26"/>
            <p:cNvGrpSpPr/>
            <p:nvPr/>
          </p:nvGrpSpPr>
          <p:grpSpPr>
            <a:xfrm flipH="1">
              <a:off x="-1259412" y="4861441"/>
              <a:ext cx="2808779" cy="1148975"/>
              <a:chOff x="6525475" y="148600"/>
              <a:chExt cx="2808779" cy="1148975"/>
            </a:xfrm>
          </p:grpSpPr>
          <p:sp>
            <p:nvSpPr>
              <p:cNvPr id="710" name="Google Shape;710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avLst/>
                <a:gdLst/>
                <a:ahLst/>
                <a:cxnLst/>
                <a:rect l="l" t="t" r="r" b="b"/>
                <a:pathLst>
                  <a:path w="50914" h="44075" fill="none" extrusionOk="0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2" fill="none" extrusionOk="0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26"/>
          <p:cNvGrpSpPr/>
          <p:nvPr/>
        </p:nvGrpSpPr>
        <p:grpSpPr>
          <a:xfrm flipH="1">
            <a:off x="7393917" y="159663"/>
            <a:ext cx="2014791" cy="464410"/>
            <a:chOff x="-35118" y="4350781"/>
            <a:chExt cx="2014791" cy="464410"/>
          </a:xfrm>
        </p:grpSpPr>
        <p:sp>
          <p:nvSpPr>
            <p:cNvPr id="713" name="Google Shape;713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1861099" y="4350781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26"/>
          <p:cNvGrpSpPr/>
          <p:nvPr/>
        </p:nvGrpSpPr>
        <p:grpSpPr>
          <a:xfrm flipH="1">
            <a:off x="7393917" y="480896"/>
            <a:ext cx="2014791" cy="473128"/>
            <a:chOff x="-35118" y="4342063"/>
            <a:chExt cx="2014791" cy="473128"/>
          </a:xfrm>
        </p:grpSpPr>
        <p:sp>
          <p:nvSpPr>
            <p:cNvPr id="716" name="Google Shape;716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28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748" name="Google Shape;748;p28"/>
            <p:cNvGrpSpPr/>
            <p:nvPr/>
          </p:nvGrpSpPr>
          <p:grpSpPr>
            <a:xfrm rot="10800000" flipH="1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749" name="Google Shape;749;p28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28"/>
            <p:cNvGrpSpPr/>
            <p:nvPr/>
          </p:nvGrpSpPr>
          <p:grpSpPr>
            <a:xfrm rot="10800000" flipH="1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752" name="Google Shape;752;p2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4" name="Google Shape;754;p28"/>
          <p:cNvGrpSpPr/>
          <p:nvPr/>
        </p:nvGrpSpPr>
        <p:grpSpPr>
          <a:xfrm>
            <a:off x="-1256133" y="867643"/>
            <a:ext cx="2014791" cy="473128"/>
            <a:chOff x="-35118" y="4342063"/>
            <a:chExt cx="2014791" cy="473128"/>
          </a:xfrm>
        </p:grpSpPr>
        <p:sp>
          <p:nvSpPr>
            <p:cNvPr id="755" name="Google Shape;755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28"/>
          <p:cNvGrpSpPr/>
          <p:nvPr/>
        </p:nvGrpSpPr>
        <p:grpSpPr>
          <a:xfrm>
            <a:off x="-1179939" y="1195668"/>
            <a:ext cx="2014791" cy="473128"/>
            <a:chOff x="-35118" y="4342063"/>
            <a:chExt cx="2014791" cy="473128"/>
          </a:xfrm>
        </p:grpSpPr>
        <p:sp>
          <p:nvSpPr>
            <p:cNvPr id="758" name="Google Shape;758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8"/>
          <p:cNvGrpSpPr/>
          <p:nvPr/>
        </p:nvGrpSpPr>
        <p:grpSpPr>
          <a:xfrm rot="10800000" flipH="1">
            <a:off x="39853" y="-260807"/>
            <a:ext cx="2014791" cy="473128"/>
            <a:chOff x="-35118" y="4342063"/>
            <a:chExt cx="2014791" cy="473128"/>
          </a:xfrm>
        </p:grpSpPr>
        <p:sp>
          <p:nvSpPr>
            <p:cNvPr id="761" name="Google Shape;761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8"/>
          <p:cNvGrpSpPr/>
          <p:nvPr/>
        </p:nvGrpSpPr>
        <p:grpSpPr>
          <a:xfrm rot="10800000">
            <a:off x="7755996" y="4031858"/>
            <a:ext cx="1129225" cy="1439250"/>
            <a:chOff x="5173625" y="-443725"/>
            <a:chExt cx="1129225" cy="1439250"/>
          </a:xfrm>
        </p:grpSpPr>
        <p:sp>
          <p:nvSpPr>
            <p:cNvPr id="764" name="Google Shape;764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 rot="10800000" flipH="1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767" name="Google Shape;767;p28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8"/>
          <p:cNvGrpSpPr/>
          <p:nvPr/>
        </p:nvGrpSpPr>
        <p:grpSpPr>
          <a:xfrm rot="10800000">
            <a:off x="7953846" y="4266083"/>
            <a:ext cx="1129225" cy="1439250"/>
            <a:chOff x="5173625" y="-443725"/>
            <a:chExt cx="1129225" cy="1439250"/>
          </a:xfrm>
        </p:grpSpPr>
        <p:sp>
          <p:nvSpPr>
            <p:cNvPr id="770" name="Google Shape;770;p28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p29"/>
          <p:cNvGrpSpPr/>
          <p:nvPr/>
        </p:nvGrpSpPr>
        <p:grpSpPr>
          <a:xfrm rot="10800000">
            <a:off x="-483504" y="3973396"/>
            <a:ext cx="920275" cy="1078300"/>
            <a:chOff x="4679675" y="-1053325"/>
            <a:chExt cx="920275" cy="1078300"/>
          </a:xfrm>
        </p:grpSpPr>
        <p:sp>
          <p:nvSpPr>
            <p:cNvPr id="774" name="Google Shape;774;p29"/>
            <p:cNvSpPr/>
            <p:nvPr/>
          </p:nvSpPr>
          <p:spPr>
            <a:xfrm>
              <a:off x="4783025" y="-10533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4679675" y="-936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9"/>
          <p:cNvGrpSpPr/>
          <p:nvPr/>
        </p:nvGrpSpPr>
        <p:grpSpPr>
          <a:xfrm rot="10800000">
            <a:off x="-364004" y="3564321"/>
            <a:ext cx="1129225" cy="1439250"/>
            <a:chOff x="5173625" y="-443725"/>
            <a:chExt cx="1129225" cy="1439250"/>
          </a:xfrm>
        </p:grpSpPr>
        <p:sp>
          <p:nvSpPr>
            <p:cNvPr id="777" name="Google Shape;777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29"/>
          <p:cNvGrpSpPr/>
          <p:nvPr/>
        </p:nvGrpSpPr>
        <p:grpSpPr>
          <a:xfrm rot="10800000" flipH="1">
            <a:off x="-351289" y="128490"/>
            <a:ext cx="2014791" cy="473128"/>
            <a:chOff x="-35118" y="4342063"/>
            <a:chExt cx="2014791" cy="473128"/>
          </a:xfrm>
        </p:grpSpPr>
        <p:sp>
          <p:nvSpPr>
            <p:cNvPr id="780" name="Google Shape;780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29"/>
          <p:cNvGrpSpPr/>
          <p:nvPr/>
        </p:nvGrpSpPr>
        <p:grpSpPr>
          <a:xfrm rot="10800000" flipH="1">
            <a:off x="-407289" y="4585092"/>
            <a:ext cx="2014791" cy="473128"/>
            <a:chOff x="-35118" y="4342063"/>
            <a:chExt cx="2014791" cy="473128"/>
          </a:xfrm>
        </p:grpSpPr>
        <p:sp>
          <p:nvSpPr>
            <p:cNvPr id="783" name="Google Shape;783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29"/>
          <p:cNvGrpSpPr/>
          <p:nvPr/>
        </p:nvGrpSpPr>
        <p:grpSpPr>
          <a:xfrm>
            <a:off x="-407297" y="4545227"/>
            <a:ext cx="2014791" cy="473128"/>
            <a:chOff x="-35118" y="4342063"/>
            <a:chExt cx="2014791" cy="473128"/>
          </a:xfrm>
        </p:grpSpPr>
        <p:sp>
          <p:nvSpPr>
            <p:cNvPr id="786" name="Google Shape;786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29"/>
          <p:cNvGrpSpPr/>
          <p:nvPr/>
        </p:nvGrpSpPr>
        <p:grpSpPr>
          <a:xfrm flipH="1">
            <a:off x="7755996" y="-324096"/>
            <a:ext cx="1129225" cy="1439250"/>
            <a:chOff x="5173625" y="-443725"/>
            <a:chExt cx="1129225" cy="1439250"/>
          </a:xfrm>
        </p:grpSpPr>
        <p:sp>
          <p:nvSpPr>
            <p:cNvPr id="789" name="Google Shape;789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29"/>
          <p:cNvGrpSpPr/>
          <p:nvPr/>
        </p:nvGrpSpPr>
        <p:grpSpPr>
          <a:xfrm>
            <a:off x="7506654" y="-466167"/>
            <a:ext cx="920275" cy="1078300"/>
            <a:chOff x="4679675" y="-443725"/>
            <a:chExt cx="920275" cy="1078300"/>
          </a:xfrm>
        </p:grpSpPr>
        <p:sp>
          <p:nvSpPr>
            <p:cNvPr id="792" name="Google Shape;792;p29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29"/>
          <p:cNvGrpSpPr/>
          <p:nvPr/>
        </p:nvGrpSpPr>
        <p:grpSpPr>
          <a:xfrm flipH="1">
            <a:off x="7953846" y="-558321"/>
            <a:ext cx="1129225" cy="1439250"/>
            <a:chOff x="5173625" y="-443725"/>
            <a:chExt cx="1129225" cy="1439250"/>
          </a:xfrm>
        </p:grpSpPr>
        <p:sp>
          <p:nvSpPr>
            <p:cNvPr id="795" name="Google Shape;795;p29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29"/>
          <p:cNvGrpSpPr/>
          <p:nvPr/>
        </p:nvGrpSpPr>
        <p:grpSpPr>
          <a:xfrm rot="10800000" flipH="1">
            <a:off x="-198889" y="-100110"/>
            <a:ext cx="2014791" cy="473128"/>
            <a:chOff x="-35118" y="4342063"/>
            <a:chExt cx="2014791" cy="473128"/>
          </a:xfrm>
        </p:grpSpPr>
        <p:sp>
          <p:nvSpPr>
            <p:cNvPr id="798" name="Google Shape;798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2450700" y="3072854"/>
            <a:ext cx="42426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title" idx="2" hasCustomPrompt="1"/>
          </p:nvPr>
        </p:nvSpPr>
        <p:spPr>
          <a:xfrm>
            <a:off x="3995121" y="1227576"/>
            <a:ext cx="1157400" cy="11574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subTitle" idx="1"/>
          </p:nvPr>
        </p:nvSpPr>
        <p:spPr>
          <a:xfrm>
            <a:off x="2509200" y="3652872"/>
            <a:ext cx="4125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3"/>
          <p:cNvGrpSpPr/>
          <p:nvPr/>
        </p:nvGrpSpPr>
        <p:grpSpPr>
          <a:xfrm flipH="1">
            <a:off x="7153751" y="4056822"/>
            <a:ext cx="2074949" cy="962378"/>
            <a:chOff x="-85249" y="3960975"/>
            <a:chExt cx="2074949" cy="962378"/>
          </a:xfrm>
        </p:grpSpPr>
        <p:grpSp>
          <p:nvGrpSpPr>
            <p:cNvPr id="75" name="Google Shape;75;p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6" name="Google Shape;76;p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78;p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9" name="Google Shape;79;p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2" name="Google Shape;82;p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" name="Google Shape;84;p3"/>
          <p:cNvGrpSpPr/>
          <p:nvPr/>
        </p:nvGrpSpPr>
        <p:grpSpPr>
          <a:xfrm flipH="1">
            <a:off x="323625" y="3807546"/>
            <a:ext cx="1138350" cy="1418750"/>
            <a:chOff x="1287525" y="3801250"/>
            <a:chExt cx="1138350" cy="1418750"/>
          </a:xfrm>
        </p:grpSpPr>
        <p:sp>
          <p:nvSpPr>
            <p:cNvPr id="85" name="Google Shape;85;p3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3"/>
          <p:cNvGrpSpPr/>
          <p:nvPr/>
        </p:nvGrpSpPr>
        <p:grpSpPr>
          <a:xfrm flipH="1">
            <a:off x="210775" y="4159825"/>
            <a:ext cx="929375" cy="1057800"/>
            <a:chOff x="8076400" y="4159825"/>
            <a:chExt cx="929375" cy="1057800"/>
          </a:xfrm>
        </p:grpSpPr>
        <p:sp>
          <p:nvSpPr>
            <p:cNvPr id="88" name="Google Shape;88;p3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6993948" y="5750"/>
            <a:ext cx="1195349" cy="1078296"/>
            <a:chOff x="4404625" y="-443721"/>
            <a:chExt cx="1195349" cy="1078296"/>
          </a:xfrm>
        </p:grpSpPr>
        <p:sp>
          <p:nvSpPr>
            <p:cNvPr id="91" name="Google Shape;91;p3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3"/>
          <p:cNvGrpSpPr/>
          <p:nvPr/>
        </p:nvGrpSpPr>
        <p:grpSpPr>
          <a:xfrm>
            <a:off x="7810151" y="-104276"/>
            <a:ext cx="1129225" cy="1439250"/>
            <a:chOff x="5173625" y="-443725"/>
            <a:chExt cx="1129225" cy="1439250"/>
          </a:xfrm>
        </p:grpSpPr>
        <p:sp>
          <p:nvSpPr>
            <p:cNvPr id="94" name="Google Shape;94;p3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 rot="10800000" flipH="1">
            <a:off x="-784112" y="147249"/>
            <a:ext cx="1138350" cy="1418750"/>
            <a:chOff x="-784112" y="3818928"/>
            <a:chExt cx="1138350" cy="1418750"/>
          </a:xfrm>
        </p:grpSpPr>
        <p:sp>
          <p:nvSpPr>
            <p:cNvPr id="97" name="Google Shape;97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 rot="10800000" flipH="1">
            <a:off x="-370081" y="-96211"/>
            <a:ext cx="1138350" cy="1418750"/>
            <a:chOff x="-784112" y="3818928"/>
            <a:chExt cx="1138350" cy="1418750"/>
          </a:xfrm>
        </p:grpSpPr>
        <p:sp>
          <p:nvSpPr>
            <p:cNvPr id="100" name="Google Shape;100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3"/>
          <p:cNvGrpSpPr/>
          <p:nvPr/>
        </p:nvGrpSpPr>
        <p:grpSpPr>
          <a:xfrm rot="10800000" flipH="1">
            <a:off x="70117" y="-395120"/>
            <a:ext cx="1138350" cy="1418750"/>
            <a:chOff x="-784112" y="3818928"/>
            <a:chExt cx="1138350" cy="1418750"/>
          </a:xfrm>
        </p:grpSpPr>
        <p:sp>
          <p:nvSpPr>
            <p:cNvPr id="103" name="Google Shape;103;p3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30"/>
          <p:cNvGrpSpPr/>
          <p:nvPr/>
        </p:nvGrpSpPr>
        <p:grpSpPr>
          <a:xfrm flipH="1">
            <a:off x="-365562" y="4556641"/>
            <a:ext cx="2808779" cy="1148975"/>
            <a:chOff x="6525475" y="148600"/>
            <a:chExt cx="2808779" cy="1148975"/>
          </a:xfrm>
        </p:grpSpPr>
        <p:sp>
          <p:nvSpPr>
            <p:cNvPr id="802" name="Google Shape;802;p30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30"/>
          <p:cNvGrpSpPr/>
          <p:nvPr/>
        </p:nvGrpSpPr>
        <p:grpSpPr>
          <a:xfrm rot="10800000">
            <a:off x="7497756" y="4534879"/>
            <a:ext cx="1368260" cy="1078296"/>
            <a:chOff x="4231725" y="-443721"/>
            <a:chExt cx="1368260" cy="1078296"/>
          </a:xfrm>
        </p:grpSpPr>
        <p:sp>
          <p:nvSpPr>
            <p:cNvPr id="805" name="Google Shape;805;p30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30"/>
          <p:cNvGrpSpPr/>
          <p:nvPr/>
        </p:nvGrpSpPr>
        <p:grpSpPr>
          <a:xfrm rot="10800000">
            <a:off x="6794891" y="4173929"/>
            <a:ext cx="1129225" cy="1439250"/>
            <a:chOff x="5173625" y="-443725"/>
            <a:chExt cx="1129225" cy="1439250"/>
          </a:xfrm>
        </p:grpSpPr>
        <p:sp>
          <p:nvSpPr>
            <p:cNvPr id="808" name="Google Shape;808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30"/>
          <p:cNvGrpSpPr/>
          <p:nvPr/>
        </p:nvGrpSpPr>
        <p:grpSpPr>
          <a:xfrm rot="10800000" flipH="1">
            <a:off x="3706041" y="4534879"/>
            <a:ext cx="920275" cy="1078300"/>
            <a:chOff x="4679675" y="-443725"/>
            <a:chExt cx="920275" cy="1078300"/>
          </a:xfrm>
        </p:grpSpPr>
        <p:sp>
          <p:nvSpPr>
            <p:cNvPr id="811" name="Google Shape;81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30"/>
          <p:cNvGrpSpPr/>
          <p:nvPr/>
        </p:nvGrpSpPr>
        <p:grpSpPr>
          <a:xfrm rot="10800000" flipH="1">
            <a:off x="4199991" y="4173929"/>
            <a:ext cx="1129225" cy="1439250"/>
            <a:chOff x="5173625" y="-443725"/>
            <a:chExt cx="1129225" cy="1439250"/>
          </a:xfrm>
        </p:grpSpPr>
        <p:sp>
          <p:nvSpPr>
            <p:cNvPr id="814" name="Google Shape;81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30"/>
          <p:cNvGrpSpPr/>
          <p:nvPr/>
        </p:nvGrpSpPr>
        <p:grpSpPr>
          <a:xfrm rot="10800000">
            <a:off x="1329129" y="3924763"/>
            <a:ext cx="474200" cy="1505350"/>
            <a:chOff x="3995775" y="-443725"/>
            <a:chExt cx="474200" cy="1505350"/>
          </a:xfrm>
        </p:grpSpPr>
        <p:sp>
          <p:nvSpPr>
            <p:cNvPr id="817" name="Google Shape;817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0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820" name="Google Shape;820;p30"/>
            <p:cNvSpPr/>
            <p:nvPr/>
          </p:nvSpPr>
          <p:spPr>
            <a:xfrm>
              <a:off x="4501128" y="-443721"/>
              <a:ext cx="109884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44046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30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823" name="Google Shape;823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30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826" name="Google Shape;826;p30"/>
            <p:cNvSpPr/>
            <p:nvPr/>
          </p:nvSpPr>
          <p:spPr>
            <a:xfrm>
              <a:off x="3121150" y="-443725"/>
              <a:ext cx="427075" cy="1386800"/>
            </a:xfrm>
            <a:custGeom>
              <a:avLst/>
              <a:gdLst/>
              <a:ahLst/>
              <a:cxnLst/>
              <a:rect l="l" t="t" r="r" b="b"/>
              <a:pathLst>
                <a:path w="17083" h="55472" fill="none" extrusionOk="0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3485125" y="9438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30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829" name="Google Shape;829;p30"/>
            <p:cNvSpPr/>
            <p:nvPr/>
          </p:nvSpPr>
          <p:spPr>
            <a:xfrm>
              <a:off x="1990425" y="-443725"/>
              <a:ext cx="826800" cy="1006875"/>
            </a:xfrm>
            <a:custGeom>
              <a:avLst/>
              <a:gdLst/>
              <a:ahLst/>
              <a:cxnLst/>
              <a:rect l="l" t="t" r="r" b="b"/>
              <a:pathLst>
                <a:path w="33072" h="40275" fill="none" extrusionOk="0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2801225" y="5160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30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832" name="Google Shape;832;p30"/>
            <p:cNvSpPr/>
            <p:nvPr/>
          </p:nvSpPr>
          <p:spPr>
            <a:xfrm>
              <a:off x="128752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2307300" y="8769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30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835" name="Google Shape;835;p30"/>
            <p:cNvSpPr/>
            <p:nvPr/>
          </p:nvSpPr>
          <p:spPr>
            <a:xfrm>
              <a:off x="-241900" y="201925"/>
              <a:ext cx="1272850" cy="52570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015725" y="154825"/>
              <a:ext cx="117800" cy="118550"/>
            </a:xfrm>
            <a:custGeom>
              <a:avLst/>
              <a:gdLst/>
              <a:ahLst/>
              <a:cxnLst/>
              <a:rect l="l" t="t" r="r" b="b"/>
              <a:pathLst>
                <a:path w="4712" h="4742" fill="none" extrusionOk="0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30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838" name="Google Shape;838;p30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0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841" name="Google Shape;841;p30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30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844" name="Google Shape;844;p30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30"/>
          <p:cNvGrpSpPr/>
          <p:nvPr/>
        </p:nvGrpSpPr>
        <p:grpSpPr>
          <a:xfrm rot="5400000" flipH="1">
            <a:off x="-766398" y="4711608"/>
            <a:ext cx="2014791" cy="719731"/>
            <a:chOff x="-85249" y="4203623"/>
            <a:chExt cx="2014791" cy="719731"/>
          </a:xfrm>
        </p:grpSpPr>
        <p:grpSp>
          <p:nvGrpSpPr>
            <p:cNvPr id="847" name="Google Shape;847;p30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48" name="Google Shape;848;p30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" name="Google Shape;850;p30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51" name="Google Shape;851;p30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3" name="Google Shape;853;p30"/>
          <p:cNvGrpSpPr/>
          <p:nvPr/>
        </p:nvGrpSpPr>
        <p:grpSpPr>
          <a:xfrm flipH="1">
            <a:off x="8418670" y="734101"/>
            <a:ext cx="2014791" cy="469195"/>
            <a:chOff x="-35118" y="4163517"/>
            <a:chExt cx="2014791" cy="469195"/>
          </a:xfrm>
        </p:grpSpPr>
        <p:sp>
          <p:nvSpPr>
            <p:cNvPr id="854" name="Google Shape;854;p30"/>
            <p:cNvSpPr/>
            <p:nvPr/>
          </p:nvSpPr>
          <p:spPr>
            <a:xfrm rot="-5400000">
              <a:off x="712889" y="3459167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861099" y="4163517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lvl="2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lvl="3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lvl="4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lvl="5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lvl="6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lvl="7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lvl="8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09" name="Google Shape;109;p4"/>
          <p:cNvGrpSpPr/>
          <p:nvPr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110" name="Google Shape;110;p4"/>
            <p:cNvSpPr/>
            <p:nvPr/>
          </p:nvSpPr>
          <p:spPr>
            <a:xfrm>
              <a:off x="1287525" y="3909150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307300" y="3801250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4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13" name="Google Shape;113;p4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14" name="Google Shape;114;p4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4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" name="Google Shape;119;p4"/>
          <p:cNvGrpSpPr/>
          <p:nvPr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avLst/>
              <a:gdLst/>
              <a:ahLst/>
              <a:cxnLst/>
              <a:rect l="l" t="t" r="r" b="b"/>
              <a:pathLst>
                <a:path w="33072" h="39515" fill="none" extrusionOk="0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4"/>
          <p:cNvGrpSpPr/>
          <p:nvPr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123" name="Google Shape;123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126" name="Google Shape;126;p4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5"/>
          <p:cNvGrpSpPr/>
          <p:nvPr/>
        </p:nvGrpSpPr>
        <p:grpSpPr>
          <a:xfrm>
            <a:off x="288363" y="-791171"/>
            <a:ext cx="1368260" cy="1078296"/>
            <a:chOff x="4231725" y="-443721"/>
            <a:chExt cx="1368260" cy="1078296"/>
          </a:xfrm>
        </p:grpSpPr>
        <p:sp>
          <p:nvSpPr>
            <p:cNvPr id="130" name="Google Shape;130;p5"/>
            <p:cNvSpPr/>
            <p:nvPr/>
          </p:nvSpPr>
          <p:spPr>
            <a:xfrm>
              <a:off x="4327869" y="-443721"/>
              <a:ext cx="1272116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423172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5"/>
          <p:cNvGrpSpPr/>
          <p:nvPr/>
        </p:nvGrpSpPr>
        <p:grpSpPr>
          <a:xfrm>
            <a:off x="163463" y="-105375"/>
            <a:ext cx="1129225" cy="1439250"/>
            <a:chOff x="5173625" y="-443725"/>
            <a:chExt cx="1129225" cy="1439250"/>
          </a:xfrm>
        </p:grpSpPr>
        <p:sp>
          <p:nvSpPr>
            <p:cNvPr id="133" name="Google Shape;133;p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5"/>
          <p:cNvGrpSpPr/>
          <p:nvPr/>
        </p:nvGrpSpPr>
        <p:grpSpPr>
          <a:xfrm flipH="1">
            <a:off x="7898942" y="-257775"/>
            <a:ext cx="920275" cy="1078300"/>
            <a:chOff x="4679675" y="-443725"/>
            <a:chExt cx="920275" cy="1078300"/>
          </a:xfrm>
        </p:grpSpPr>
        <p:sp>
          <p:nvSpPr>
            <p:cNvPr id="136" name="Google Shape;136;p5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5"/>
          <p:cNvGrpSpPr/>
          <p:nvPr/>
        </p:nvGrpSpPr>
        <p:grpSpPr>
          <a:xfrm flipH="1">
            <a:off x="7348442" y="-105375"/>
            <a:ext cx="1129225" cy="1439250"/>
            <a:chOff x="5173625" y="-443725"/>
            <a:chExt cx="1129225" cy="1439250"/>
          </a:xfrm>
        </p:grpSpPr>
        <p:sp>
          <p:nvSpPr>
            <p:cNvPr id="139" name="Google Shape;139;p5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5"/>
          <p:cNvSpPr txBox="1">
            <a:spLocks noGrp="1"/>
          </p:cNvSpPr>
          <p:nvPr>
            <p:ph type="subTitle" idx="1"/>
          </p:nvPr>
        </p:nvSpPr>
        <p:spPr>
          <a:xfrm>
            <a:off x="1290763" y="3086429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2"/>
          </p:nvPr>
        </p:nvSpPr>
        <p:spPr>
          <a:xfrm>
            <a:off x="5427738" y="3086429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3"/>
          </p:nvPr>
        </p:nvSpPr>
        <p:spPr>
          <a:xfrm>
            <a:off x="1290775" y="3562899"/>
            <a:ext cx="2425500" cy="8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4"/>
          </p:nvPr>
        </p:nvSpPr>
        <p:spPr>
          <a:xfrm>
            <a:off x="5427750" y="3562899"/>
            <a:ext cx="24255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1704750" y="539700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6"/>
          <p:cNvGrpSpPr/>
          <p:nvPr/>
        </p:nvGrpSpPr>
        <p:grpSpPr>
          <a:xfrm>
            <a:off x="-331199" y="-1100503"/>
            <a:ext cx="2948397" cy="2299878"/>
            <a:chOff x="-148524" y="-1091464"/>
            <a:chExt cx="2948397" cy="2299878"/>
          </a:xfrm>
        </p:grpSpPr>
        <p:grpSp>
          <p:nvGrpSpPr>
            <p:cNvPr id="148" name="Google Shape;148;p6"/>
            <p:cNvGrpSpPr/>
            <p:nvPr/>
          </p:nvGrpSpPr>
          <p:grpSpPr>
            <a:xfrm>
              <a:off x="-148524" y="246037"/>
              <a:ext cx="2074949" cy="962378"/>
              <a:chOff x="-85249" y="3960975"/>
              <a:chExt cx="2074949" cy="962378"/>
            </a:xfrm>
          </p:grpSpPr>
          <p:grpSp>
            <p:nvGrpSpPr>
              <p:cNvPr id="149" name="Google Shape;149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50" name="Google Shape;150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" name="Google Shape;152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53" name="Google Shape;153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5" name="Google Shape;155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56" name="Google Shape;156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" name="Google Shape;158;p6"/>
            <p:cNvGrpSpPr/>
            <p:nvPr/>
          </p:nvGrpSpPr>
          <p:grpSpPr>
            <a:xfrm rot="-899960">
              <a:off x="374474" y="-828634"/>
              <a:ext cx="2249258" cy="1657275"/>
              <a:chOff x="746475" y="-443725"/>
              <a:chExt cx="2249325" cy="1657325"/>
            </a:xfrm>
          </p:grpSpPr>
          <p:sp>
            <p:nvSpPr>
              <p:cNvPr id="159" name="Google Shape;159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86355" h="62433" fill="none" extrusionOk="0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" name="Google Shape;161;p6"/>
          <p:cNvGrpSpPr/>
          <p:nvPr/>
        </p:nvGrpSpPr>
        <p:grpSpPr>
          <a:xfrm flipH="1">
            <a:off x="6526801" y="-1100503"/>
            <a:ext cx="2948397" cy="2299878"/>
            <a:chOff x="3876" y="-939064"/>
            <a:chExt cx="2948397" cy="2299878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3876" y="398437"/>
              <a:ext cx="2074949" cy="962378"/>
              <a:chOff x="-85249" y="3960975"/>
              <a:chExt cx="2074949" cy="962378"/>
            </a:xfrm>
          </p:grpSpPr>
          <p:grpSp>
            <p:nvGrpSpPr>
              <p:cNvPr id="163" name="Google Shape;163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64" name="Google Shape;164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2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" name="Google Shape;166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67" name="Google Shape;167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" name="Google Shape;169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70" name="Google Shape;170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" h="51613" extrusionOk="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3" h="4743" fill="none" extrusionOk="0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2" name="Google Shape;172;p6"/>
            <p:cNvGrpSpPr/>
            <p:nvPr/>
          </p:nvGrpSpPr>
          <p:grpSpPr>
            <a:xfrm rot="-899960">
              <a:off x="526874" y="-676234"/>
              <a:ext cx="2249258" cy="1657275"/>
              <a:chOff x="746475" y="-443725"/>
              <a:chExt cx="2249325" cy="1657325"/>
            </a:xfrm>
          </p:grpSpPr>
          <p:sp>
            <p:nvSpPr>
              <p:cNvPr id="173" name="Google Shape;173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86355" h="62433" fill="none" extrusionOk="0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6"/>
          <p:cNvSpPr txBox="1">
            <a:spLocks noGrp="1"/>
          </p:cNvSpPr>
          <p:nvPr>
            <p:ph type="title"/>
          </p:nvPr>
        </p:nvSpPr>
        <p:spPr>
          <a:xfrm>
            <a:off x="2060700" y="539700"/>
            <a:ext cx="5022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7"/>
          <p:cNvGrpSpPr/>
          <p:nvPr/>
        </p:nvGrpSpPr>
        <p:grpSpPr>
          <a:xfrm>
            <a:off x="-240841" y="4543828"/>
            <a:ext cx="2014791" cy="473128"/>
            <a:chOff x="-35118" y="4342063"/>
            <a:chExt cx="2014791" cy="473128"/>
          </a:xfrm>
        </p:grpSpPr>
        <p:sp>
          <p:nvSpPr>
            <p:cNvPr id="178" name="Google Shape;178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7"/>
          <p:cNvGrpSpPr/>
          <p:nvPr/>
        </p:nvGrpSpPr>
        <p:grpSpPr>
          <a:xfrm>
            <a:off x="-185941" y="4793793"/>
            <a:ext cx="2014791" cy="473128"/>
            <a:chOff x="-35118" y="4342063"/>
            <a:chExt cx="2014791" cy="473128"/>
          </a:xfrm>
        </p:grpSpPr>
        <p:sp>
          <p:nvSpPr>
            <p:cNvPr id="181" name="Google Shape;181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-27101" y="9826"/>
            <a:ext cx="1697125" cy="576045"/>
            <a:chOff x="-27101" y="9826"/>
            <a:chExt cx="1697125" cy="576045"/>
          </a:xfrm>
        </p:grpSpPr>
        <p:grpSp>
          <p:nvGrpSpPr>
            <p:cNvPr id="184" name="Google Shape;184;p7"/>
            <p:cNvGrpSpPr/>
            <p:nvPr/>
          </p:nvGrpSpPr>
          <p:grpSpPr>
            <a:xfrm rot="5400000">
              <a:off x="568188" y="-433231"/>
              <a:ext cx="423826" cy="1614380"/>
              <a:chOff x="236836" y="140933"/>
              <a:chExt cx="423826" cy="1614380"/>
            </a:xfrm>
          </p:grpSpPr>
          <p:sp>
            <p:nvSpPr>
              <p:cNvPr id="185" name="Google Shape;185;p7"/>
              <p:cNvSpPr/>
              <p:nvPr/>
            </p:nvSpPr>
            <p:spPr>
              <a:xfrm>
                <a:off x="292013" y="249370"/>
                <a:ext cx="334005" cy="1407885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31521" extrusionOk="0">
                    <a:moveTo>
                      <a:pt x="6870" y="0"/>
                    </a:moveTo>
                    <a:lnTo>
                      <a:pt x="6870" y="8177"/>
                    </a:lnTo>
                    <a:cubicBezTo>
                      <a:pt x="5441" y="9636"/>
                      <a:pt x="3982" y="11094"/>
                      <a:pt x="2554" y="12493"/>
                    </a:cubicBezTo>
                    <a:lnTo>
                      <a:pt x="122" y="14924"/>
                    </a:lnTo>
                    <a:lnTo>
                      <a:pt x="31" y="15046"/>
                    </a:lnTo>
                    <a:lnTo>
                      <a:pt x="1" y="15107"/>
                    </a:lnTo>
                    <a:cubicBezTo>
                      <a:pt x="1" y="15167"/>
                      <a:pt x="1" y="15228"/>
                      <a:pt x="1" y="15289"/>
                    </a:cubicBezTo>
                    <a:lnTo>
                      <a:pt x="1" y="31520"/>
                    </a:lnTo>
                    <a:lnTo>
                      <a:pt x="578" y="31520"/>
                    </a:lnTo>
                    <a:lnTo>
                      <a:pt x="578" y="15319"/>
                    </a:lnTo>
                    <a:cubicBezTo>
                      <a:pt x="1368" y="14529"/>
                      <a:pt x="2189" y="13739"/>
                      <a:pt x="2979" y="12918"/>
                    </a:cubicBezTo>
                    <a:cubicBezTo>
                      <a:pt x="4438" y="11490"/>
                      <a:pt x="5928" y="9970"/>
                      <a:pt x="7387" y="8511"/>
                    </a:cubicBezTo>
                    <a:lnTo>
                      <a:pt x="7478" y="8420"/>
                    </a:lnTo>
                    <a:lnTo>
                      <a:pt x="74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542088" y="140933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36836" y="1637488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188;p7"/>
            <p:cNvGrpSpPr/>
            <p:nvPr/>
          </p:nvGrpSpPr>
          <p:grpSpPr>
            <a:xfrm rot="5400000">
              <a:off x="607062" y="-624336"/>
              <a:ext cx="428800" cy="1697125"/>
              <a:chOff x="79461" y="58200"/>
              <a:chExt cx="428800" cy="1697125"/>
            </a:xfrm>
          </p:grpSpPr>
          <p:sp>
            <p:nvSpPr>
              <p:cNvPr id="189" name="Google Shape;189;p7"/>
              <p:cNvSpPr/>
              <p:nvPr/>
            </p:nvSpPr>
            <p:spPr>
              <a:xfrm>
                <a:off x="138597" y="176034"/>
                <a:ext cx="334050" cy="14812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3163" extrusionOk="0">
                    <a:moveTo>
                      <a:pt x="6870" y="1"/>
                    </a:moveTo>
                    <a:lnTo>
                      <a:pt x="6870" y="8208"/>
                    </a:lnTo>
                    <a:cubicBezTo>
                      <a:pt x="5442" y="9636"/>
                      <a:pt x="3983" y="11095"/>
                      <a:pt x="2554" y="12524"/>
                    </a:cubicBezTo>
                    <a:cubicBezTo>
                      <a:pt x="1764" y="13344"/>
                      <a:pt x="943" y="14135"/>
                      <a:pt x="122" y="14986"/>
                    </a:cubicBezTo>
                    <a:cubicBezTo>
                      <a:pt x="62" y="15016"/>
                      <a:pt x="31" y="15047"/>
                      <a:pt x="1" y="15107"/>
                    </a:cubicBezTo>
                    <a:lnTo>
                      <a:pt x="1" y="15168"/>
                    </a:lnTo>
                    <a:lnTo>
                      <a:pt x="1" y="33162"/>
                    </a:lnTo>
                    <a:lnTo>
                      <a:pt x="578" y="33162"/>
                    </a:lnTo>
                    <a:lnTo>
                      <a:pt x="578" y="15351"/>
                    </a:lnTo>
                    <a:lnTo>
                      <a:pt x="2980" y="12949"/>
                    </a:lnTo>
                    <a:cubicBezTo>
                      <a:pt x="4408" y="11490"/>
                      <a:pt x="5928" y="10001"/>
                      <a:pt x="7387" y="8512"/>
                    </a:cubicBezTo>
                    <a:lnTo>
                      <a:pt x="7478" y="8420"/>
                    </a:lnTo>
                    <a:lnTo>
                      <a:pt x="74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389686" y="582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79461" y="1637500"/>
                <a:ext cx="118575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3" fill="none" extrusionOk="0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" name="Google Shape;192;p7"/>
          <p:cNvGrpSpPr/>
          <p:nvPr/>
        </p:nvGrpSpPr>
        <p:grpSpPr>
          <a:xfrm flipH="1">
            <a:off x="7374534" y="76783"/>
            <a:ext cx="2014791" cy="473128"/>
            <a:chOff x="-35118" y="4342063"/>
            <a:chExt cx="2014791" cy="473128"/>
          </a:xfrm>
        </p:grpSpPr>
        <p:sp>
          <p:nvSpPr>
            <p:cNvPr id="193" name="Google Shape;193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7"/>
          <p:cNvGrpSpPr/>
          <p:nvPr/>
        </p:nvGrpSpPr>
        <p:grpSpPr>
          <a:xfrm flipH="1">
            <a:off x="7472034" y="479147"/>
            <a:ext cx="2014791" cy="473128"/>
            <a:chOff x="-35118" y="4342063"/>
            <a:chExt cx="2014791" cy="473128"/>
          </a:xfrm>
        </p:grpSpPr>
        <p:sp>
          <p:nvSpPr>
            <p:cNvPr id="196" name="Google Shape;196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7"/>
          <p:cNvGrpSpPr/>
          <p:nvPr/>
        </p:nvGrpSpPr>
        <p:grpSpPr>
          <a:xfrm rot="10800000" flipH="1">
            <a:off x="6230050" y="4537371"/>
            <a:ext cx="920275" cy="1078300"/>
            <a:chOff x="4679675" y="-443725"/>
            <a:chExt cx="920275" cy="1078300"/>
          </a:xfrm>
        </p:grpSpPr>
        <p:sp>
          <p:nvSpPr>
            <p:cNvPr id="199" name="Google Shape;199;p7"/>
            <p:cNvSpPr/>
            <p:nvPr/>
          </p:nvSpPr>
          <p:spPr>
            <a:xfrm>
              <a:off x="4783025" y="-443725"/>
              <a:ext cx="816925" cy="1006875"/>
            </a:xfrm>
            <a:custGeom>
              <a:avLst/>
              <a:gdLst/>
              <a:ahLst/>
              <a:cxnLst/>
              <a:rect l="l" t="t" r="r" b="b"/>
              <a:pathLst>
                <a:path w="32677" h="40275" fill="none" extrusionOk="0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679675" y="516000"/>
              <a:ext cx="117825" cy="118575"/>
            </a:xfrm>
            <a:custGeom>
              <a:avLst/>
              <a:gdLst/>
              <a:ahLst/>
              <a:cxnLst/>
              <a:rect l="l" t="t" r="r" b="b"/>
              <a:pathLst>
                <a:path w="4713" h="4743" fill="none" extrusionOk="0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7"/>
          <p:cNvGrpSpPr/>
          <p:nvPr/>
        </p:nvGrpSpPr>
        <p:grpSpPr>
          <a:xfrm rot="10800000" flipH="1">
            <a:off x="6724000" y="4140263"/>
            <a:ext cx="1129225" cy="1439250"/>
            <a:chOff x="5173625" y="-443725"/>
            <a:chExt cx="1129225" cy="1439250"/>
          </a:xfrm>
        </p:grpSpPr>
        <p:sp>
          <p:nvSpPr>
            <p:cNvPr id="202" name="Google Shape;202;p7"/>
            <p:cNvSpPr/>
            <p:nvPr/>
          </p:nvSpPr>
          <p:spPr>
            <a:xfrm>
              <a:off x="5219975" y="-443725"/>
              <a:ext cx="1082875" cy="1320700"/>
            </a:xfrm>
            <a:custGeom>
              <a:avLst/>
              <a:gdLst/>
              <a:ahLst/>
              <a:cxnLst/>
              <a:rect l="l" t="t" r="r" b="b"/>
              <a:pathLst>
                <a:path w="43315" h="52828" fill="none" extrusionOk="0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173625" y="876950"/>
              <a:ext cx="117800" cy="118575"/>
            </a:xfrm>
            <a:custGeom>
              <a:avLst/>
              <a:gdLst/>
              <a:ahLst/>
              <a:cxnLst/>
              <a:rect l="l" t="t" r="r" b="b"/>
              <a:pathLst>
                <a:path w="4712" h="4743" fill="none" extrusionOk="0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7"/>
          <p:cNvSpPr txBox="1">
            <a:spLocks noGrp="1"/>
          </p:cNvSpPr>
          <p:nvPr>
            <p:ph type="title"/>
          </p:nvPr>
        </p:nvSpPr>
        <p:spPr>
          <a:xfrm>
            <a:off x="706725" y="980400"/>
            <a:ext cx="425460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7"/>
          <p:cNvSpPr txBox="1">
            <a:spLocks noGrp="1"/>
          </p:cNvSpPr>
          <p:nvPr>
            <p:ph type="body" idx="1"/>
          </p:nvPr>
        </p:nvSpPr>
        <p:spPr>
          <a:xfrm>
            <a:off x="713325" y="1770600"/>
            <a:ext cx="4254600" cy="24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8"/>
          <p:cNvGrpSpPr/>
          <p:nvPr/>
        </p:nvGrpSpPr>
        <p:grpSpPr>
          <a:xfrm>
            <a:off x="260351" y="2145759"/>
            <a:ext cx="289868" cy="852000"/>
            <a:chOff x="456616" y="2161476"/>
            <a:chExt cx="289868" cy="852000"/>
          </a:xfrm>
        </p:grpSpPr>
        <p:sp>
          <p:nvSpPr>
            <p:cNvPr id="208" name="Google Shape;208;p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8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214" name="Google Shape;214;p8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8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217" name="Google Shape;217;p8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218" name="Google Shape;218;p8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8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221" name="Google Shape;221;p8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" name="Google Shape;223;p8"/>
          <p:cNvGrpSpPr/>
          <p:nvPr/>
        </p:nvGrpSpPr>
        <p:grpSpPr>
          <a:xfrm rot="-5400000">
            <a:off x="7870685" y="4684474"/>
            <a:ext cx="2014791" cy="469199"/>
            <a:chOff x="-35118" y="4345992"/>
            <a:chExt cx="2014791" cy="469199"/>
          </a:xfrm>
        </p:grpSpPr>
        <p:sp>
          <p:nvSpPr>
            <p:cNvPr id="224" name="Google Shape;224;p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861099" y="4345992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8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227" name="Google Shape;227;p8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avLst/>
                <a:gdLst/>
                <a:ahLst/>
                <a:cxnLst/>
                <a:rect l="l" t="t" r="r" b="b"/>
                <a:pathLst>
                  <a:path w="32677" h="40275" fill="none" extrusionOk="0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43" fill="none" extrusionOk="0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2828" fill="none" extrusionOk="0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4743" fill="none" extrusionOk="0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3" name="Google Shape;233;p8"/>
          <p:cNvGrpSpPr/>
          <p:nvPr/>
        </p:nvGrpSpPr>
        <p:grpSpPr>
          <a:xfrm>
            <a:off x="6362038" y="4861441"/>
            <a:ext cx="2808779" cy="1148975"/>
            <a:chOff x="6525475" y="148600"/>
            <a:chExt cx="2808779" cy="1148975"/>
          </a:xfrm>
        </p:grpSpPr>
        <p:sp>
          <p:nvSpPr>
            <p:cNvPr id="234" name="Google Shape;234;p8"/>
            <p:cNvSpPr/>
            <p:nvPr/>
          </p:nvSpPr>
          <p:spPr>
            <a:xfrm>
              <a:off x="6629575" y="195700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8"/>
          <p:cNvSpPr txBox="1">
            <a:spLocks noGrp="1"/>
          </p:cNvSpPr>
          <p:nvPr>
            <p:ph type="title"/>
          </p:nvPr>
        </p:nvSpPr>
        <p:spPr>
          <a:xfrm>
            <a:off x="766675" y="1421850"/>
            <a:ext cx="4616100" cy="22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9"/>
          <p:cNvGrpSpPr/>
          <p:nvPr/>
        </p:nvGrpSpPr>
        <p:grpSpPr>
          <a:xfrm rot="-5400000" flipH="1">
            <a:off x="8142388" y="3383598"/>
            <a:ext cx="1138350" cy="1418750"/>
            <a:chOff x="-784112" y="3818928"/>
            <a:chExt cx="1138350" cy="1418750"/>
          </a:xfrm>
        </p:grpSpPr>
        <p:sp>
          <p:nvSpPr>
            <p:cNvPr id="239" name="Google Shape;239;p9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9"/>
          <p:cNvGrpSpPr/>
          <p:nvPr/>
        </p:nvGrpSpPr>
        <p:grpSpPr>
          <a:xfrm rot="-5400000" flipH="1">
            <a:off x="8374988" y="3596148"/>
            <a:ext cx="1138350" cy="1418750"/>
            <a:chOff x="-784112" y="3818928"/>
            <a:chExt cx="1138350" cy="1418750"/>
          </a:xfrm>
        </p:grpSpPr>
        <p:sp>
          <p:nvSpPr>
            <p:cNvPr id="242" name="Google Shape;242;p9"/>
            <p:cNvSpPr/>
            <p:nvPr/>
          </p:nvSpPr>
          <p:spPr>
            <a:xfrm>
              <a:off x="-784112" y="3926828"/>
              <a:ext cx="1082875" cy="1310850"/>
            </a:xfrm>
            <a:custGeom>
              <a:avLst/>
              <a:gdLst/>
              <a:ahLst/>
              <a:cxnLst/>
              <a:rect l="l" t="t" r="r" b="b"/>
              <a:pathLst>
                <a:path w="43315" h="52434" fill="none" extrusionOk="0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235663" y="3818928"/>
              <a:ext cx="118575" cy="117825"/>
            </a:xfrm>
            <a:custGeom>
              <a:avLst/>
              <a:gdLst/>
              <a:ahLst/>
              <a:cxnLst/>
              <a:rect l="l" t="t" r="r" b="b"/>
              <a:pathLst>
                <a:path w="4743" h="4713" fill="none" extrusionOk="0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-272766" y="74745"/>
            <a:ext cx="2014791" cy="473128"/>
            <a:chOff x="-35118" y="4342063"/>
            <a:chExt cx="2014791" cy="473128"/>
          </a:xfrm>
        </p:grpSpPr>
        <p:sp>
          <p:nvSpPr>
            <p:cNvPr id="245" name="Google Shape;245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7413751" y="76596"/>
            <a:ext cx="2033837" cy="1117221"/>
            <a:chOff x="7413751" y="76596"/>
            <a:chExt cx="2033837" cy="1117221"/>
          </a:xfrm>
        </p:grpSpPr>
        <p:grpSp>
          <p:nvGrpSpPr>
            <p:cNvPr id="248" name="Google Shape;248;p9"/>
            <p:cNvGrpSpPr/>
            <p:nvPr/>
          </p:nvGrpSpPr>
          <p:grpSpPr>
            <a:xfrm flipH="1">
              <a:off x="7413751" y="76596"/>
              <a:ext cx="2033837" cy="463108"/>
              <a:chOff x="-101291" y="3967072"/>
              <a:chExt cx="2033837" cy="463108"/>
            </a:xfrm>
          </p:grpSpPr>
          <p:sp>
            <p:nvSpPr>
              <p:cNvPr id="249" name="Google Shape;249;p9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1813971" y="396707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251;p9"/>
            <p:cNvGrpSpPr/>
            <p:nvPr/>
          </p:nvGrpSpPr>
          <p:grpSpPr>
            <a:xfrm flipH="1">
              <a:off x="7423284" y="366543"/>
              <a:ext cx="2014791" cy="473124"/>
              <a:chOff x="-35118" y="4159588"/>
              <a:chExt cx="2014791" cy="473124"/>
            </a:xfrm>
          </p:grpSpPr>
          <p:sp>
            <p:nvSpPr>
              <p:cNvPr id="252" name="Google Shape;252;p9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1861099" y="4159588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9"/>
            <p:cNvGrpSpPr/>
            <p:nvPr/>
          </p:nvGrpSpPr>
          <p:grpSpPr>
            <a:xfrm flipH="1">
              <a:off x="7423276" y="720689"/>
              <a:ext cx="2014791" cy="473128"/>
              <a:chOff x="-35118" y="4342063"/>
              <a:chExt cx="2014791" cy="473128"/>
            </a:xfrm>
          </p:grpSpPr>
          <p:sp>
            <p:nvSpPr>
              <p:cNvPr id="255" name="Google Shape;255;p9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>
                <a:off x="1861099" y="4342063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7" name="Google Shape;257;p9"/>
          <p:cNvGrpSpPr/>
          <p:nvPr/>
        </p:nvGrpSpPr>
        <p:grpSpPr>
          <a:xfrm>
            <a:off x="-370266" y="473288"/>
            <a:ext cx="2014791" cy="473128"/>
            <a:chOff x="-35118" y="4342063"/>
            <a:chExt cx="2014791" cy="473128"/>
          </a:xfrm>
        </p:grpSpPr>
        <p:sp>
          <p:nvSpPr>
            <p:cNvPr id="258" name="Google Shape;258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avLst/>
              <a:gdLst/>
              <a:ahLst/>
              <a:cxnLst/>
              <a:rect l="l" t="t" r="r" b="b"/>
              <a:pathLst>
                <a:path w="11430" h="51613" extrusionOk="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861099" y="4342063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9"/>
          <p:cNvSpPr txBox="1">
            <a:spLocks noGrp="1"/>
          </p:cNvSpPr>
          <p:nvPr>
            <p:ph type="title"/>
          </p:nvPr>
        </p:nvSpPr>
        <p:spPr>
          <a:xfrm>
            <a:off x="4691075" y="1303150"/>
            <a:ext cx="36633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subTitle" idx="1"/>
          </p:nvPr>
        </p:nvSpPr>
        <p:spPr>
          <a:xfrm>
            <a:off x="4691175" y="2143100"/>
            <a:ext cx="3663300" cy="16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 txBox="1">
            <a:spLocks noGrp="1"/>
          </p:cNvSpPr>
          <p:nvPr>
            <p:ph type="title"/>
          </p:nvPr>
        </p:nvSpPr>
        <p:spPr>
          <a:xfrm>
            <a:off x="-41150" y="4095000"/>
            <a:ext cx="9226200" cy="508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325" y="1152475"/>
            <a:ext cx="7717500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4" r:id="rId13"/>
    <p:sldLayoutId id="2147483665" r:id="rId14"/>
    <p:sldLayoutId id="2147483666" r:id="rId15"/>
    <p:sldLayoutId id="2147483671" r:id="rId16"/>
    <p:sldLayoutId id="2147483672" r:id="rId17"/>
    <p:sldLayoutId id="2147483674" r:id="rId18"/>
    <p:sldLayoutId id="2147483675" r:id="rId19"/>
    <p:sldLayoutId id="2147483676" r:id="rId20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3"/>
          <p:cNvSpPr txBox="1">
            <a:spLocks noGrp="1"/>
          </p:cNvSpPr>
          <p:nvPr>
            <p:ph type="ctrTitle"/>
          </p:nvPr>
        </p:nvSpPr>
        <p:spPr>
          <a:xfrm>
            <a:off x="931304" y="1548613"/>
            <a:ext cx="5362718" cy="18371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/>
              <a:t>Diseño de filtros digitales FIR con aplicación en procesamiento de señales de audio</a:t>
            </a:r>
          </a:p>
        </p:txBody>
      </p:sp>
      <p:sp>
        <p:nvSpPr>
          <p:cNvPr id="865" name="Google Shape;865;p33"/>
          <p:cNvSpPr txBox="1">
            <a:spLocks noGrp="1"/>
          </p:cNvSpPr>
          <p:nvPr>
            <p:ph type="subTitle" idx="1"/>
          </p:nvPr>
        </p:nvSpPr>
        <p:spPr>
          <a:xfrm>
            <a:off x="1026154" y="3488961"/>
            <a:ext cx="50055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Por:  Francisco Navarro Padilla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Asesor: Dr. José Javier Diaz Carmona</a:t>
            </a:r>
            <a:endParaRPr dirty="0"/>
          </a:p>
        </p:txBody>
      </p:sp>
      <p:grpSp>
        <p:nvGrpSpPr>
          <p:cNvPr id="866" name="Google Shape;866;p33"/>
          <p:cNvGrpSpPr/>
          <p:nvPr/>
        </p:nvGrpSpPr>
        <p:grpSpPr>
          <a:xfrm>
            <a:off x="-85249" y="4056822"/>
            <a:ext cx="2074949" cy="962378"/>
            <a:chOff x="-85249" y="3960975"/>
            <a:chExt cx="2074949" cy="962378"/>
          </a:xfrm>
        </p:grpSpPr>
        <p:grpSp>
          <p:nvGrpSpPr>
            <p:cNvPr id="867" name="Google Shape;867;p3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868" name="Google Shape;868;p3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0" name="Google Shape;870;p3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71" name="Google Shape;871;p3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3" name="Google Shape;873;p3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74" name="Google Shape;874;p3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6" name="Google Shape;876;p33"/>
          <p:cNvGrpSpPr/>
          <p:nvPr/>
        </p:nvGrpSpPr>
        <p:grpSpPr>
          <a:xfrm>
            <a:off x="746475" y="-467301"/>
            <a:ext cx="2249325" cy="1657325"/>
            <a:chOff x="746475" y="-443725"/>
            <a:chExt cx="2249325" cy="1657325"/>
          </a:xfrm>
        </p:grpSpPr>
        <p:sp>
          <p:nvSpPr>
            <p:cNvPr id="877" name="Google Shape;877;p33"/>
            <p:cNvSpPr/>
            <p:nvPr/>
          </p:nvSpPr>
          <p:spPr>
            <a:xfrm>
              <a:off x="746475" y="-443725"/>
              <a:ext cx="2158875" cy="1560825"/>
            </a:xfrm>
            <a:custGeom>
              <a:avLst/>
              <a:gdLst/>
              <a:ahLst/>
              <a:cxnLst/>
              <a:rect l="l" t="t" r="r" b="b"/>
              <a:pathLst>
                <a:path w="86355" h="62433" fill="none" extrusionOk="0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2877225" y="10958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33"/>
          <p:cNvGrpSpPr/>
          <p:nvPr/>
        </p:nvGrpSpPr>
        <p:grpSpPr>
          <a:xfrm>
            <a:off x="4603700" y="-467301"/>
            <a:ext cx="2240950" cy="1657325"/>
            <a:chOff x="4603700" y="-443725"/>
            <a:chExt cx="2240950" cy="1657325"/>
          </a:xfrm>
        </p:grpSpPr>
        <p:sp>
          <p:nvSpPr>
            <p:cNvPr id="880" name="Google Shape;880;p33"/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33"/>
          <p:cNvGrpSpPr/>
          <p:nvPr/>
        </p:nvGrpSpPr>
        <p:grpSpPr>
          <a:xfrm rot="-2700000">
            <a:off x="6490736" y="438502"/>
            <a:ext cx="3288742" cy="3288676"/>
            <a:chOff x="7037775" y="2589850"/>
            <a:chExt cx="2493825" cy="2493775"/>
          </a:xfrm>
        </p:grpSpPr>
        <p:grpSp>
          <p:nvGrpSpPr>
            <p:cNvPr id="883" name="Google Shape;883;p33"/>
            <p:cNvGrpSpPr/>
            <p:nvPr/>
          </p:nvGrpSpPr>
          <p:grpSpPr>
            <a:xfrm>
              <a:off x="7037775" y="3117000"/>
              <a:ext cx="1966625" cy="1966625"/>
              <a:chOff x="7037775" y="3117000"/>
              <a:chExt cx="1966625" cy="1966625"/>
            </a:xfrm>
          </p:grpSpPr>
          <p:sp>
            <p:nvSpPr>
              <p:cNvPr id="884" name="Google Shape;884;p33"/>
              <p:cNvSpPr/>
              <p:nvPr/>
            </p:nvSpPr>
            <p:spPr>
              <a:xfrm>
                <a:off x="7268000" y="3348775"/>
                <a:ext cx="1504625" cy="752300"/>
              </a:xfrm>
              <a:custGeom>
                <a:avLst/>
                <a:gdLst/>
                <a:ahLst/>
                <a:cxnLst/>
                <a:rect l="l" t="t" r="r" b="b"/>
                <a:pathLst>
                  <a:path w="60185" h="30092" fill="none" extrusionOk="0">
                    <a:moveTo>
                      <a:pt x="1" y="9727"/>
                    </a:moveTo>
                    <a:lnTo>
                      <a:pt x="11673" y="21368"/>
                    </a:lnTo>
                    <a:lnTo>
                      <a:pt x="22159" y="21368"/>
                    </a:lnTo>
                    <a:lnTo>
                      <a:pt x="30093" y="13435"/>
                    </a:lnTo>
                    <a:lnTo>
                      <a:pt x="30093" y="30092"/>
                    </a:lnTo>
                    <a:lnTo>
                      <a:pt x="60184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3"/>
              <p:cNvSpPr/>
              <p:nvPr/>
            </p:nvSpPr>
            <p:spPr>
              <a:xfrm>
                <a:off x="7883525" y="3511375"/>
                <a:ext cx="299425" cy="284225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11369" fill="none" extrusionOk="0">
                    <a:moveTo>
                      <a:pt x="5472" y="6809"/>
                    </a:moveTo>
                    <a:lnTo>
                      <a:pt x="8511" y="11369"/>
                    </a:lnTo>
                    <a:cubicBezTo>
                      <a:pt x="11976" y="9089"/>
                      <a:pt x="11733" y="3952"/>
                      <a:pt x="8086" y="1976"/>
                    </a:cubicBezTo>
                    <a:cubicBezTo>
                      <a:pt x="4408" y="1"/>
                      <a:pt x="0" y="2676"/>
                      <a:pt x="0" y="6809"/>
                    </a:cubicBezTo>
                    <a:cubicBezTo>
                      <a:pt x="0" y="7204"/>
                      <a:pt x="31" y="7600"/>
                      <a:pt x="122" y="7964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3"/>
              <p:cNvSpPr/>
              <p:nvPr/>
            </p:nvSpPr>
            <p:spPr>
              <a:xfrm>
                <a:off x="7529425" y="3857575"/>
                <a:ext cx="597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3"/>
              <p:cNvSpPr/>
              <p:nvPr/>
            </p:nvSpPr>
            <p:spPr>
              <a:xfrm>
                <a:off x="7791575" y="3857575"/>
                <a:ext cx="60525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984" extrusionOk="0">
                    <a:moveTo>
                      <a:pt x="1293" y="1"/>
                    </a:moveTo>
                    <a:cubicBezTo>
                      <a:pt x="1114" y="1"/>
                      <a:pt x="931" y="52"/>
                      <a:pt x="760" y="165"/>
                    </a:cubicBezTo>
                    <a:cubicBezTo>
                      <a:pt x="1" y="651"/>
                      <a:pt x="244" y="1776"/>
                      <a:pt x="1095" y="1958"/>
                    </a:cubicBezTo>
                    <a:cubicBezTo>
                      <a:pt x="1171" y="1975"/>
                      <a:pt x="1246" y="1983"/>
                      <a:pt x="1319" y="1983"/>
                    </a:cubicBezTo>
                    <a:cubicBezTo>
                      <a:pt x="1777" y="1983"/>
                      <a:pt x="2176" y="1670"/>
                      <a:pt x="2280" y="1199"/>
                    </a:cubicBezTo>
                    <a:cubicBezTo>
                      <a:pt x="2420" y="546"/>
                      <a:pt x="1881" y="1"/>
                      <a:pt x="1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3"/>
              <p:cNvSpPr/>
              <p:nvPr/>
            </p:nvSpPr>
            <p:spPr>
              <a:xfrm>
                <a:off x="7989150" y="4074925"/>
                <a:ext cx="59750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003" extrusionOk="0">
                    <a:moveTo>
                      <a:pt x="1273" y="0"/>
                    </a:moveTo>
                    <a:cubicBezTo>
                      <a:pt x="1093" y="0"/>
                      <a:pt x="907" y="51"/>
                      <a:pt x="730" y="164"/>
                    </a:cubicBezTo>
                    <a:cubicBezTo>
                      <a:pt x="0" y="651"/>
                      <a:pt x="213" y="1806"/>
                      <a:pt x="1095" y="1988"/>
                    </a:cubicBezTo>
                    <a:cubicBezTo>
                      <a:pt x="1152" y="1998"/>
                      <a:pt x="1209" y="2003"/>
                      <a:pt x="1266" y="2003"/>
                    </a:cubicBezTo>
                    <a:cubicBezTo>
                      <a:pt x="1721" y="2003"/>
                      <a:pt x="2142" y="1688"/>
                      <a:pt x="2250" y="1228"/>
                    </a:cubicBezTo>
                    <a:cubicBezTo>
                      <a:pt x="2390" y="552"/>
                      <a:pt x="1867" y="0"/>
                      <a:pt x="1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3"/>
              <p:cNvSpPr/>
              <p:nvPr/>
            </p:nvSpPr>
            <p:spPr>
              <a:xfrm>
                <a:off x="7037775" y="3117000"/>
                <a:ext cx="1966625" cy="1966625"/>
              </a:xfrm>
              <a:custGeom>
                <a:avLst/>
                <a:gdLst/>
                <a:ahLst/>
                <a:cxnLst/>
                <a:rect l="l" t="t" r="r" b="b"/>
                <a:pathLst>
                  <a:path w="78665" h="78665" fill="none" extrusionOk="0">
                    <a:moveTo>
                      <a:pt x="64682" y="14013"/>
                    </a:moveTo>
                    <a:cubicBezTo>
                      <a:pt x="78664" y="27995"/>
                      <a:pt x="78664" y="50670"/>
                      <a:pt x="64682" y="64682"/>
                    </a:cubicBezTo>
                    <a:cubicBezTo>
                      <a:pt x="50670" y="78664"/>
                      <a:pt x="27994" y="78664"/>
                      <a:pt x="14012" y="64682"/>
                    </a:cubicBezTo>
                    <a:cubicBezTo>
                      <a:pt x="0" y="50670"/>
                      <a:pt x="0" y="27995"/>
                      <a:pt x="14012" y="14013"/>
                    </a:cubicBezTo>
                    <a:cubicBezTo>
                      <a:pt x="27994" y="0"/>
                      <a:pt x="50670" y="0"/>
                      <a:pt x="64682" y="14013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7333350" y="3412600"/>
                <a:ext cx="1375450" cy="1375425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55017" fill="none" extrusionOk="0">
                    <a:moveTo>
                      <a:pt x="45230" y="9788"/>
                    </a:moveTo>
                    <a:cubicBezTo>
                      <a:pt x="55017" y="19575"/>
                      <a:pt x="55017" y="35442"/>
                      <a:pt x="45230" y="45229"/>
                    </a:cubicBezTo>
                    <a:cubicBezTo>
                      <a:pt x="35442" y="55016"/>
                      <a:pt x="19576" y="55016"/>
                      <a:pt x="9788" y="45229"/>
                    </a:cubicBezTo>
                    <a:cubicBezTo>
                      <a:pt x="1" y="35442"/>
                      <a:pt x="1" y="19575"/>
                      <a:pt x="9788" y="9788"/>
                    </a:cubicBezTo>
                    <a:cubicBezTo>
                      <a:pt x="19576" y="0"/>
                      <a:pt x="35442" y="0"/>
                      <a:pt x="45230" y="9788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7240650" y="3319900"/>
                <a:ext cx="1560850" cy="1560825"/>
              </a:xfrm>
              <a:custGeom>
                <a:avLst/>
                <a:gdLst/>
                <a:ahLst/>
                <a:cxnLst/>
                <a:rect l="l" t="t" r="r" b="b"/>
                <a:pathLst>
                  <a:path w="62434" h="62433" fill="none" extrusionOk="0">
                    <a:moveTo>
                      <a:pt x="62433" y="31216"/>
                    </a:moveTo>
                    <a:cubicBezTo>
                      <a:pt x="62433" y="48451"/>
                      <a:pt x="48451" y="62433"/>
                      <a:pt x="31217" y="62433"/>
                    </a:cubicBezTo>
                    <a:cubicBezTo>
                      <a:pt x="13983" y="62433"/>
                      <a:pt x="1" y="48451"/>
                      <a:pt x="1" y="31216"/>
                    </a:cubicBezTo>
                    <a:cubicBezTo>
                      <a:pt x="1" y="13982"/>
                      <a:pt x="13983" y="0"/>
                      <a:pt x="31217" y="0"/>
                    </a:cubicBezTo>
                    <a:cubicBezTo>
                      <a:pt x="48451" y="0"/>
                      <a:pt x="62433" y="13982"/>
                      <a:pt x="62433" y="31216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7898725" y="4005675"/>
                <a:ext cx="227200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7564" extrusionOk="0">
                    <a:moveTo>
                      <a:pt x="4888" y="0"/>
                    </a:moveTo>
                    <a:cubicBezTo>
                      <a:pt x="4189" y="0"/>
                      <a:pt x="3468" y="202"/>
                      <a:pt x="2797" y="655"/>
                    </a:cubicBezTo>
                    <a:cubicBezTo>
                      <a:pt x="0" y="2509"/>
                      <a:pt x="851" y="6825"/>
                      <a:pt x="4165" y="7494"/>
                    </a:cubicBezTo>
                    <a:cubicBezTo>
                      <a:pt x="4409" y="7541"/>
                      <a:pt x="4653" y="7564"/>
                      <a:pt x="4893" y="7564"/>
                    </a:cubicBezTo>
                    <a:cubicBezTo>
                      <a:pt x="6653" y="7564"/>
                      <a:pt x="8228" y="6334"/>
                      <a:pt x="8602" y="4515"/>
                    </a:cubicBezTo>
                    <a:cubicBezTo>
                      <a:pt x="9087" y="2021"/>
                      <a:pt x="7098" y="0"/>
                      <a:pt x="4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3"/>
              <p:cNvSpPr/>
              <p:nvPr/>
            </p:nvSpPr>
            <p:spPr>
              <a:xfrm>
                <a:off x="7869075" y="3947550"/>
                <a:ext cx="304000" cy="304750"/>
              </a:xfrm>
              <a:custGeom>
                <a:avLst/>
                <a:gdLst/>
                <a:ahLst/>
                <a:cxnLst/>
                <a:rect l="l" t="t" r="r" b="b"/>
                <a:pathLst>
                  <a:path w="12160" h="12190" fill="none" extrusionOk="0">
                    <a:moveTo>
                      <a:pt x="10518" y="3132"/>
                    </a:moveTo>
                    <a:cubicBezTo>
                      <a:pt x="12159" y="5594"/>
                      <a:pt x="11491" y="8907"/>
                      <a:pt x="9059" y="10548"/>
                    </a:cubicBezTo>
                    <a:cubicBezTo>
                      <a:pt x="6597" y="12189"/>
                      <a:pt x="3284" y="11521"/>
                      <a:pt x="1642" y="9059"/>
                    </a:cubicBezTo>
                    <a:cubicBezTo>
                      <a:pt x="1" y="6597"/>
                      <a:pt x="670" y="3284"/>
                      <a:pt x="3101" y="1642"/>
                    </a:cubicBezTo>
                    <a:cubicBezTo>
                      <a:pt x="5563" y="1"/>
                      <a:pt x="8876" y="669"/>
                      <a:pt x="10518" y="3132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7992200" y="4076575"/>
                <a:ext cx="53200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990" extrusionOk="0">
                    <a:moveTo>
                      <a:pt x="1031" y="0"/>
                    </a:moveTo>
                    <a:cubicBezTo>
                      <a:pt x="992" y="0"/>
                      <a:pt x="952" y="3"/>
                      <a:pt x="912" y="7"/>
                    </a:cubicBezTo>
                    <a:cubicBezTo>
                      <a:pt x="365" y="98"/>
                      <a:pt x="0" y="585"/>
                      <a:pt x="91" y="1132"/>
                    </a:cubicBezTo>
                    <a:cubicBezTo>
                      <a:pt x="148" y="1639"/>
                      <a:pt x="596" y="1989"/>
                      <a:pt x="1073" y="1989"/>
                    </a:cubicBezTo>
                    <a:cubicBezTo>
                      <a:pt x="1110" y="1989"/>
                      <a:pt x="1148" y="1987"/>
                      <a:pt x="1185" y="1983"/>
                    </a:cubicBezTo>
                    <a:cubicBezTo>
                      <a:pt x="1733" y="1892"/>
                      <a:pt x="2128" y="1405"/>
                      <a:pt x="2037" y="858"/>
                    </a:cubicBezTo>
                    <a:cubicBezTo>
                      <a:pt x="1980" y="351"/>
                      <a:pt x="1532" y="0"/>
                      <a:pt x="10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3"/>
              <p:cNvSpPr/>
              <p:nvPr/>
            </p:nvSpPr>
            <p:spPr>
              <a:xfrm>
                <a:off x="7991200" y="3641863"/>
                <a:ext cx="59750" cy="496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96" name="Google Shape;896;p33"/>
            <p:cNvCxnSpPr/>
            <p:nvPr/>
          </p:nvCxnSpPr>
          <p:spPr>
            <a:xfrm rot="10800000" flipH="1">
              <a:off x="8619300" y="2589850"/>
              <a:ext cx="912300" cy="912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n 1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F1734E1-53FB-8F51-7FFE-369153B84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741" y="-698"/>
            <a:ext cx="1724416" cy="17244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 descr="Logotipo, Icono&#10;&#10;Descripción generada automáticamente">
            <a:extLst>
              <a:ext uri="{FF2B5EF4-FFF2-40B4-BE49-F238E27FC236}">
                <a16:creationId xmlns:a16="http://schemas.microsoft.com/office/drawing/2014/main" id="{B75FA971-04AA-0187-5E92-C409F90A2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438" y="-9689"/>
            <a:ext cx="1724417" cy="17244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9"/>
          <p:cNvSpPr txBox="1">
            <a:spLocks noGrp="1"/>
          </p:cNvSpPr>
          <p:nvPr>
            <p:ph type="title"/>
          </p:nvPr>
        </p:nvSpPr>
        <p:spPr>
          <a:xfrm>
            <a:off x="706725" y="980400"/>
            <a:ext cx="425460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La Transformada de Fourier y la DFT</a:t>
            </a:r>
            <a:endParaRPr dirty="0"/>
          </a:p>
        </p:txBody>
      </p:sp>
      <p:sp>
        <p:nvSpPr>
          <p:cNvPr id="1040" name="Google Shape;1040;p39"/>
          <p:cNvSpPr txBox="1">
            <a:spLocks noGrp="1"/>
          </p:cNvSpPr>
          <p:nvPr>
            <p:ph type="body" idx="1"/>
          </p:nvPr>
        </p:nvSpPr>
        <p:spPr>
          <a:xfrm>
            <a:off x="713325" y="1875076"/>
            <a:ext cx="4254600" cy="23642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rgbClr val="273D40"/>
              </a:buClr>
              <a:buSzPts val="600"/>
              <a:buNone/>
            </a:pPr>
            <a:r>
              <a:rPr lang="es-MX" sz="2000" dirty="0"/>
              <a:t>Descomposición de Señales en sus Componentes espectrales.</a:t>
            </a:r>
          </a:p>
          <a:p>
            <a:pPr marL="0" indent="0">
              <a:buClr>
                <a:srgbClr val="273D40"/>
              </a:buClr>
              <a:buSzPts val="600"/>
              <a:buNone/>
            </a:pPr>
            <a:endParaRPr lang="es-MX" sz="2000" dirty="0"/>
          </a:p>
          <a:p>
            <a:pPr marL="0" indent="0">
              <a:buClr>
                <a:srgbClr val="273D40"/>
              </a:buClr>
              <a:buSzPts val="600"/>
              <a:buNone/>
            </a:pPr>
            <a:r>
              <a:rPr lang="es-MX" sz="2000" dirty="0" err="1"/>
              <a:t>Discret</a:t>
            </a:r>
            <a:r>
              <a:rPr lang="es-MX" sz="2000" dirty="0"/>
              <a:t> Fourier </a:t>
            </a:r>
            <a:r>
              <a:rPr lang="es-MX" sz="2000" dirty="0" err="1"/>
              <a:t>Transform</a:t>
            </a:r>
            <a:endParaRPr lang="es-MX" sz="2000" dirty="0"/>
          </a:p>
          <a:p>
            <a:pPr marL="0" indent="0">
              <a:buClr>
                <a:srgbClr val="273D40"/>
              </a:buClr>
              <a:buSzPts val="600"/>
              <a:buNone/>
            </a:pPr>
            <a:endParaRPr lang="es-MX" dirty="0"/>
          </a:p>
          <a:p>
            <a:pPr marL="0" indent="0">
              <a:buClr>
                <a:srgbClr val="273D40"/>
              </a:buClr>
              <a:buSzPts val="600"/>
              <a:buNone/>
            </a:pP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32A5F6-C8E3-5E55-CF74-4D7602811E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63" t="29145" r="14511" b="38062"/>
          <a:stretch/>
        </p:blipFill>
        <p:spPr>
          <a:xfrm>
            <a:off x="5011561" y="2344145"/>
            <a:ext cx="4132439" cy="14260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39;p39">
            <a:extLst>
              <a:ext uri="{FF2B5EF4-FFF2-40B4-BE49-F238E27FC236}">
                <a16:creationId xmlns:a16="http://schemas.microsoft.com/office/drawing/2014/main" id="{FFDAB486-432E-D734-468E-7185C9881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725" y="980400"/>
            <a:ext cx="4254600" cy="8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dirty="0"/>
              <a:t>Transformada de Fourier de Tiempo reducido</a:t>
            </a:r>
            <a:endParaRPr sz="3200" dirty="0"/>
          </a:p>
        </p:txBody>
      </p:sp>
      <p:sp>
        <p:nvSpPr>
          <p:cNvPr id="8" name="Google Shape;1040;p39">
            <a:extLst>
              <a:ext uri="{FF2B5EF4-FFF2-40B4-BE49-F238E27FC236}">
                <a16:creationId xmlns:a16="http://schemas.microsoft.com/office/drawing/2014/main" id="{E6B9D31F-E85A-B2C4-7A65-C72C129763AD}"/>
              </a:ext>
            </a:extLst>
          </p:cNvPr>
          <p:cNvSpPr txBox="1">
            <a:spLocks/>
          </p:cNvSpPr>
          <p:nvPr/>
        </p:nvSpPr>
        <p:spPr>
          <a:xfrm>
            <a:off x="706725" y="2433903"/>
            <a:ext cx="4254600" cy="23642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273D40"/>
              </a:buClr>
              <a:buSzPts val="600"/>
            </a:pPr>
            <a:r>
              <a:rPr lang="es-MX" dirty="0">
                <a:solidFill>
                  <a:schemeClr val="tx1"/>
                </a:solidFill>
              </a:rPr>
              <a:t>Espectro de frecuencias de secciones locales en una serie de muestras.</a:t>
            </a:r>
          </a:p>
          <a:p>
            <a:pPr>
              <a:buClr>
                <a:srgbClr val="273D40"/>
              </a:buClr>
              <a:buSzPts val="600"/>
            </a:pPr>
            <a:endParaRPr lang="es-MX" dirty="0">
              <a:solidFill>
                <a:schemeClr val="tx1"/>
              </a:solidFill>
            </a:endParaRPr>
          </a:p>
          <a:p>
            <a:pPr>
              <a:buClr>
                <a:srgbClr val="273D40"/>
              </a:buClr>
              <a:buSzPts val="600"/>
            </a:pPr>
            <a:r>
              <a:rPr lang="es-MX" dirty="0">
                <a:solidFill>
                  <a:schemeClr val="tx1"/>
                </a:solidFill>
              </a:rPr>
              <a:t>Ejemplo: Pieza musical con </a:t>
            </a:r>
            <a:r>
              <a:rPr lang="es-MX">
                <a:solidFill>
                  <a:schemeClr val="tx1"/>
                </a:solidFill>
              </a:rPr>
              <a:t>diferentes ritmos.</a:t>
            </a:r>
            <a:endParaRPr lang="es-MX" dirty="0">
              <a:solidFill>
                <a:schemeClr val="tx1"/>
              </a:solidFill>
            </a:endParaRPr>
          </a:p>
          <a:p>
            <a:pPr>
              <a:buClr>
                <a:srgbClr val="273D40"/>
              </a:buClr>
              <a:buSzPts val="600"/>
            </a:pPr>
            <a:endParaRPr lang="es-MX" dirty="0">
              <a:solidFill>
                <a:schemeClr val="tx1"/>
              </a:solidFill>
            </a:endParaRPr>
          </a:p>
          <a:p>
            <a:pPr>
              <a:buClr>
                <a:srgbClr val="273D40"/>
              </a:buClr>
              <a:buSzPts val="600"/>
            </a:pPr>
            <a:r>
              <a:rPr lang="es-MX" dirty="0">
                <a:solidFill>
                  <a:schemeClr val="tx1"/>
                </a:solidFill>
              </a:rPr>
              <a:t>Entender la evolución del espectro de frecuencias en el tiempo.</a:t>
            </a:r>
            <a:endParaRPr lang="es-MX" dirty="0"/>
          </a:p>
          <a:p>
            <a:pPr>
              <a:buClr>
                <a:srgbClr val="273D40"/>
              </a:buClr>
              <a:buSzPts val="600"/>
            </a:pPr>
            <a:endParaRPr lang="es-MX" dirty="0"/>
          </a:p>
        </p:txBody>
      </p:sp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32E2367E-9C22-A61D-FF42-211E68998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725" y="1592042"/>
            <a:ext cx="4182674" cy="202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5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/>
          <p:cNvSpPr txBox="1">
            <a:spLocks noGrp="1"/>
          </p:cNvSpPr>
          <p:nvPr>
            <p:ph type="title"/>
          </p:nvPr>
        </p:nvSpPr>
        <p:spPr>
          <a:xfrm>
            <a:off x="720000" y="539699"/>
            <a:ext cx="7704000" cy="479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/>
              <a:t>FILTROS DIGITALES VS FILTROS ANALÓGICOS</a:t>
            </a:r>
            <a:endParaRPr sz="2400" dirty="0"/>
          </a:p>
        </p:txBody>
      </p:sp>
      <p:sp>
        <p:nvSpPr>
          <p:cNvPr id="902" name="Google Shape;902;p34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/>
              <a:t>El procesamiento de señales mediante el uso de filtros digitales ofrece una serie de ventajas con respecto al procesamiento en el dominio analógico.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800" dirty="0"/>
          </a:p>
          <a:p>
            <a:pPr marL="285750" indent="-285750"/>
            <a:r>
              <a:rPr lang="es-MX" sz="1800" dirty="0"/>
              <a:t>Fácil ajuste a las condiciones.</a:t>
            </a:r>
          </a:p>
          <a:p>
            <a:pPr marL="285750" indent="-285750"/>
            <a:r>
              <a:rPr lang="es-MX" sz="1800" dirty="0"/>
              <a:t>Rápido montaje y testeo</a:t>
            </a:r>
          </a:p>
          <a:p>
            <a:pPr marL="285750" indent="-285750"/>
            <a:r>
              <a:rPr lang="es-MX" sz="1800" dirty="0"/>
              <a:t>Estabilidad (Tiempo y Temperatura)</a:t>
            </a:r>
          </a:p>
          <a:p>
            <a:pPr marL="285750" indent="-285750"/>
            <a:r>
              <a:rPr lang="es-MX" sz="1800" dirty="0"/>
              <a:t>Sin componentes de precisión</a:t>
            </a:r>
          </a:p>
          <a:p>
            <a:pPr marL="285750" indent="-285750"/>
            <a:r>
              <a:rPr lang="es-MX" sz="1800" dirty="0"/>
              <a:t>Replicabilidad</a:t>
            </a:r>
            <a:endParaRPr sz="1800" dirty="0"/>
          </a:p>
        </p:txBody>
      </p:sp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19EF2B-A277-3A12-366B-7C6734864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Filtros Digitales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6506B6-1A31-A958-C092-F2C784DAA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s-MX" sz="2000" dirty="0"/>
              <a:t>Algoritmo que altera las propiedades espectrales de una señal digital</a:t>
            </a:r>
          </a:p>
          <a:p>
            <a:pPr marL="139700" indent="0">
              <a:buNone/>
            </a:pPr>
            <a:endParaRPr lang="es-MX" sz="2000" dirty="0"/>
          </a:p>
          <a:p>
            <a:pPr marL="139700" indent="0">
              <a:buNone/>
            </a:pPr>
            <a:r>
              <a:rPr lang="es-MX" sz="2000" dirty="0"/>
              <a:t>Sonido, Video, imagen</a:t>
            </a:r>
          </a:p>
          <a:p>
            <a:pPr marL="139700" indent="0">
              <a:buNone/>
            </a:pPr>
            <a:endParaRPr lang="es-MX" dirty="0"/>
          </a:p>
          <a:p>
            <a:pPr marL="139700" indent="0">
              <a:buNone/>
            </a:pPr>
            <a:endParaRPr lang="es-MX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878F0594-C186-D13C-D75A-F87EF33710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1009696"/>
              </p:ext>
            </p:extLst>
          </p:nvPr>
        </p:nvGraphicFramePr>
        <p:xfrm>
          <a:off x="5225142" y="1675858"/>
          <a:ext cx="3628572" cy="2087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1889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"/>
          <p:cNvSpPr txBox="1">
            <a:spLocks noGrp="1"/>
          </p:cNvSpPr>
          <p:nvPr>
            <p:ph type="title"/>
          </p:nvPr>
        </p:nvSpPr>
        <p:spPr>
          <a:xfrm>
            <a:off x="720000" y="539699"/>
            <a:ext cx="7704000" cy="479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/>
              <a:t>FILTROS FIR VS FILTROS IIR</a:t>
            </a:r>
            <a:endParaRPr sz="2400" dirty="0"/>
          </a:p>
        </p:txBody>
      </p:sp>
      <p:sp>
        <p:nvSpPr>
          <p:cNvPr id="902" name="Google Shape;902;p34"/>
          <p:cNvSpPr txBox="1">
            <a:spLocks noGrp="1"/>
          </p:cNvSpPr>
          <p:nvPr>
            <p:ph type="body" idx="1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/>
              <a:t>Los Filtros FIR tienen dos principales ventajas frente a los Filtros IIR importantes para el filtrado de audio.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800" dirty="0"/>
          </a:p>
          <a:p>
            <a:pPr marL="285750" indent="-285750"/>
            <a:r>
              <a:rPr lang="es-MX" sz="1800" dirty="0"/>
              <a:t>Atenuación mas severa en la banda de rechazo.</a:t>
            </a:r>
          </a:p>
          <a:p>
            <a:pPr marL="285750" indent="-285750"/>
            <a:r>
              <a:rPr lang="es-MX" sz="1800" dirty="0"/>
              <a:t>Sin distorsión de fase.</a:t>
            </a:r>
          </a:p>
          <a:p>
            <a:pPr marL="0" indent="0">
              <a:buNone/>
            </a:pPr>
            <a:endParaRPr lang="es-MX" sz="1800" dirty="0"/>
          </a:p>
          <a:p>
            <a:pPr marL="0" indent="0">
              <a:buNone/>
            </a:pPr>
            <a:endParaRPr lang="es-MX" sz="1800" dirty="0"/>
          </a:p>
          <a:p>
            <a:pPr marL="0" indent="0">
              <a:buNone/>
            </a:pPr>
            <a:r>
              <a:rPr lang="es-MX" sz="1800" dirty="0"/>
              <a:t>Desventaja:</a:t>
            </a:r>
          </a:p>
          <a:p>
            <a:pPr marL="0" indent="0">
              <a:buNone/>
            </a:pPr>
            <a:endParaRPr lang="es-MX" sz="1800" dirty="0"/>
          </a:p>
          <a:p>
            <a:pPr marL="285750" indent="-285750"/>
            <a:r>
              <a:rPr lang="es-MX" sz="1800" dirty="0"/>
              <a:t>Latencia.</a:t>
            </a:r>
          </a:p>
          <a:p>
            <a:pPr marL="0" indent="0">
              <a:buNone/>
            </a:pPr>
            <a:endParaRPr sz="1800" dirty="0"/>
          </a:p>
        </p:txBody>
      </p:sp>
      <p:sp>
        <p:nvSpPr>
          <p:cNvPr id="903" name="Google Shape;903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6734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0D1B2-EF89-58EF-25E5-E16D1700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Filtros FIR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415088-5858-147C-81FE-F51E97DCB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1943" y="1681875"/>
            <a:ext cx="3408632" cy="2686925"/>
          </a:xfrm>
        </p:spPr>
        <p:txBody>
          <a:bodyPr/>
          <a:lstStyle/>
          <a:p>
            <a:r>
              <a:rPr lang="es-MX" sz="1800" dirty="0"/>
              <a:t>Numero Finito de pulsos para una entrada impulso</a:t>
            </a:r>
          </a:p>
          <a:p>
            <a:endParaRPr lang="es-MX" sz="1800" dirty="0"/>
          </a:p>
          <a:p>
            <a:r>
              <a:rPr lang="es-MX" sz="1800" dirty="0"/>
              <a:t>Fase lineal ideal para aplicaciones de audio</a:t>
            </a:r>
          </a:p>
        </p:txBody>
      </p:sp>
      <p:pic>
        <p:nvPicPr>
          <p:cNvPr id="5" name="Imagen 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ED4B5D2C-1759-CBE4-D414-286DFC2D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96" y="3025775"/>
            <a:ext cx="4471830" cy="13430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E5B0AA3-277B-2FE0-0072-820BCD945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06" t="41169" r="19167" b="28137"/>
          <a:stretch/>
        </p:blipFill>
        <p:spPr>
          <a:xfrm>
            <a:off x="908958" y="1521863"/>
            <a:ext cx="3213100" cy="119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05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F346D9F6-B84D-0E1E-6E1E-A47960E81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0775" y="1133851"/>
            <a:ext cx="2425500" cy="576000"/>
          </a:xfrm>
        </p:spPr>
        <p:txBody>
          <a:bodyPr/>
          <a:lstStyle/>
          <a:p>
            <a:r>
              <a:rPr lang="es-MX" dirty="0" err="1"/>
              <a:t>Aventanado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837719-0244-7921-66CF-11FB0EC7697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427727" y="1173651"/>
            <a:ext cx="2425500" cy="576000"/>
          </a:xfrm>
        </p:spPr>
        <p:txBody>
          <a:bodyPr/>
          <a:lstStyle/>
          <a:p>
            <a:r>
              <a:rPr lang="es-MX" dirty="0"/>
              <a:t>Parks-</a:t>
            </a:r>
            <a:r>
              <a:rPr lang="es-MX" dirty="0" err="1"/>
              <a:t>McLellan</a:t>
            </a:r>
            <a:endParaRPr lang="es-MX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DB85474-29D2-4F70-2D86-1DE6807F6DA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862912" y="1709851"/>
            <a:ext cx="3281225" cy="933593"/>
          </a:xfrm>
        </p:spPr>
        <p:txBody>
          <a:bodyPr/>
          <a:lstStyle/>
          <a:p>
            <a:r>
              <a:rPr lang="es-MX" dirty="0"/>
              <a:t>Frecuencia de Muestreo</a:t>
            </a:r>
          </a:p>
          <a:p>
            <a:r>
              <a:rPr lang="es-MX" dirty="0"/>
              <a:t>Tipo de Filtro</a:t>
            </a:r>
          </a:p>
          <a:p>
            <a:r>
              <a:rPr lang="es-MX" dirty="0"/>
              <a:t>Orden de Filtro</a:t>
            </a:r>
          </a:p>
          <a:p>
            <a:r>
              <a:rPr lang="es-MX" dirty="0"/>
              <a:t>Frecuencia(s) de Corte</a:t>
            </a:r>
          </a:p>
          <a:p>
            <a:r>
              <a:rPr lang="es-MX" dirty="0"/>
              <a:t>Ventana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450505B-5AD5-41BE-F181-CD54EC597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750" y="591801"/>
            <a:ext cx="5734500" cy="477900"/>
          </a:xfrm>
        </p:spPr>
        <p:txBody>
          <a:bodyPr/>
          <a:lstStyle/>
          <a:p>
            <a:r>
              <a:rPr lang="es-MX" dirty="0"/>
              <a:t>Métodos de Diseño de filtros FIR</a:t>
            </a:r>
          </a:p>
        </p:txBody>
      </p:sp>
      <p:sp>
        <p:nvSpPr>
          <p:cNvPr id="9" name="Subtítulo 3">
            <a:extLst>
              <a:ext uri="{FF2B5EF4-FFF2-40B4-BE49-F238E27FC236}">
                <a16:creationId xmlns:a16="http://schemas.microsoft.com/office/drawing/2014/main" id="{18A6EBCF-984B-8998-35FB-0C49CADE4374}"/>
              </a:ext>
            </a:extLst>
          </p:cNvPr>
          <p:cNvSpPr txBox="1">
            <a:spLocks/>
          </p:cNvSpPr>
          <p:nvPr/>
        </p:nvSpPr>
        <p:spPr>
          <a:xfrm>
            <a:off x="4999863" y="1709851"/>
            <a:ext cx="3281225" cy="91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MX" dirty="0"/>
              <a:t>Frecuencia de Muestreo</a:t>
            </a:r>
          </a:p>
          <a:p>
            <a:r>
              <a:rPr lang="es-MX" dirty="0"/>
              <a:t>Tipo de Filtro</a:t>
            </a:r>
          </a:p>
          <a:p>
            <a:r>
              <a:rPr lang="es-MX" dirty="0"/>
              <a:t>Frecuencia(s) de Corte y Paso</a:t>
            </a:r>
          </a:p>
          <a:p>
            <a:r>
              <a:rPr lang="es-MX" dirty="0"/>
              <a:t>Rizado </a:t>
            </a:r>
            <a:r>
              <a:rPr lang="es-MX" dirty="0" err="1"/>
              <a:t>Frec</a:t>
            </a:r>
            <a:r>
              <a:rPr lang="es-MX" dirty="0"/>
              <a:t> Corte y Paso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C7D82E2-4585-253F-8FB3-035C5145F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21" t="23280" r="14565" b="47923"/>
          <a:stretch/>
        </p:blipFill>
        <p:spPr>
          <a:xfrm>
            <a:off x="675361" y="2971800"/>
            <a:ext cx="3668039" cy="148045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D22B4E1-01EC-B881-E7B5-DDE720DA83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42" t="23773" r="14644" b="47430"/>
          <a:stretch/>
        </p:blipFill>
        <p:spPr>
          <a:xfrm>
            <a:off x="4999863" y="2971800"/>
            <a:ext cx="3668039" cy="1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99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2760D3-8792-86B7-FE84-839EE7C7E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950" y="483272"/>
            <a:ext cx="5882100" cy="477900"/>
          </a:xfrm>
        </p:spPr>
        <p:txBody>
          <a:bodyPr/>
          <a:lstStyle/>
          <a:p>
            <a:r>
              <a:rPr lang="es-MX" dirty="0"/>
              <a:t>C5535 EZDSP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2A4716-AA2F-3EA4-0EEF-124B2E340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9525" y="1626817"/>
            <a:ext cx="4592000" cy="2647050"/>
          </a:xfrm>
        </p:spPr>
        <p:txBody>
          <a:bodyPr/>
          <a:lstStyle/>
          <a:p>
            <a:r>
              <a:rPr lang="es-MX" dirty="0"/>
              <a:t>TMS320C5535 DSP de Texas </a:t>
            </a:r>
            <a:r>
              <a:rPr lang="es-MX" dirty="0" err="1"/>
              <a:t>Instrument</a:t>
            </a:r>
            <a:endParaRPr lang="es-MX" dirty="0"/>
          </a:p>
          <a:p>
            <a:r>
              <a:rPr lang="es-MX" dirty="0"/>
              <a:t>Texas Instruments TLV320AIC3204 </a:t>
            </a:r>
            <a:r>
              <a:rPr lang="es-MX" dirty="0" err="1"/>
              <a:t>Stereo</a:t>
            </a:r>
            <a:r>
              <a:rPr lang="es-MX" dirty="0"/>
              <a:t> </a:t>
            </a:r>
            <a:r>
              <a:rPr lang="es-MX" dirty="0" err="1"/>
              <a:t>Codec</a:t>
            </a:r>
            <a:r>
              <a:rPr lang="es-MX" dirty="0"/>
              <a:t> (entrada estéreo, salida estéreo)</a:t>
            </a:r>
          </a:p>
          <a:p>
            <a:r>
              <a:rPr lang="es-MX" dirty="0"/>
              <a:t>Interfaz USB 2.0 - C5535</a:t>
            </a:r>
          </a:p>
          <a:p>
            <a:r>
              <a:rPr lang="es-MX" dirty="0"/>
              <a:t>Alimentación por Interfaz USB</a:t>
            </a:r>
          </a:p>
          <a:p>
            <a:r>
              <a:rPr lang="es-MX" dirty="0"/>
              <a:t>Emulador embebido USB XDS100 JTAG</a:t>
            </a:r>
          </a:p>
          <a:p>
            <a:r>
              <a:rPr lang="es-MX" dirty="0"/>
              <a:t>Compatible con </a:t>
            </a:r>
            <a:r>
              <a:rPr lang="es-MX" dirty="0" err="1"/>
              <a:t>Code</a:t>
            </a:r>
            <a:r>
              <a:rPr lang="es-MX" dirty="0"/>
              <a:t> </a:t>
            </a:r>
            <a:r>
              <a:rPr lang="es-MX" dirty="0" err="1"/>
              <a:t>Composer</a:t>
            </a:r>
            <a:r>
              <a:rPr lang="es-MX" dirty="0"/>
              <a:t> Studio v4</a:t>
            </a:r>
          </a:p>
          <a:p>
            <a:endParaRPr lang="es-MX" dirty="0"/>
          </a:p>
          <a:p>
            <a:r>
              <a:rPr lang="es-MX" dirty="0"/>
              <a:t>Ranura Micro SD</a:t>
            </a:r>
          </a:p>
          <a:p>
            <a:r>
              <a:rPr lang="es-MX" dirty="0"/>
              <a:t>8 </a:t>
            </a:r>
            <a:r>
              <a:rPr lang="es-MX" dirty="0" err="1"/>
              <a:t>Mbytes</a:t>
            </a:r>
            <a:r>
              <a:rPr lang="es-MX" dirty="0"/>
              <a:t> Memoria SPI flash</a:t>
            </a:r>
          </a:p>
          <a:p>
            <a:r>
              <a:rPr lang="es-MX" dirty="0"/>
              <a:t>I2C OLED display</a:t>
            </a:r>
          </a:p>
          <a:p>
            <a:r>
              <a:rPr lang="es-MX" dirty="0"/>
              <a:t>5 Leds</a:t>
            </a:r>
          </a:p>
          <a:p>
            <a:r>
              <a:rPr lang="es-MX" dirty="0"/>
              <a:t>2 botones pulsadores</a:t>
            </a:r>
          </a:p>
          <a:p>
            <a:r>
              <a:rPr lang="es-MX" dirty="0"/>
              <a:t>Conector de Expansión</a:t>
            </a:r>
          </a:p>
        </p:txBody>
      </p:sp>
      <p:pic>
        <p:nvPicPr>
          <p:cNvPr id="5" name="Imagen 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DB61A2E8-3D82-D9C3-FEAB-4687C4CBB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90" b="96098" l="3659" r="99187">
                        <a14:foregroundMark x1="7724" y1="34146" x2="26829" y2="38537"/>
                        <a14:foregroundMark x1="22764" y1="89268" x2="85772" y2="80000"/>
                        <a14:foregroundMark x1="85772" y1="80000" x2="80894" y2="22927"/>
                        <a14:foregroundMark x1="80894" y1="22927" x2="58943" y2="18049"/>
                        <a14:foregroundMark x1="58943" y1="18049" x2="57724" y2="20488"/>
                        <a14:foregroundMark x1="21138" y1="8293" x2="73984" y2="12195"/>
                        <a14:foregroundMark x1="73984" y1="12195" x2="93089" y2="24390"/>
                        <a14:foregroundMark x1="93089" y1="37561" x2="93089" y2="45854"/>
                        <a14:foregroundMark x1="93089" y1="37073" x2="93089" y2="37561"/>
                        <a14:foregroundMark x1="93089" y1="36585" x2="93089" y2="37073"/>
                        <a14:foregroundMark x1="93089" y1="24390" x2="93089" y2="36585"/>
                        <a14:foregroundMark x1="33333" y1="6341" x2="33333" y2="6341"/>
                        <a14:foregroundMark x1="4065" y1="40000" x2="4065" y2="40000"/>
                        <a14:foregroundMark x1="96341" y1="25854" x2="96341" y2="25854"/>
                        <a14:foregroundMark x1="95935" y1="12195" x2="95935" y2="33171"/>
                        <a14:foregroundMark x1="34959" y1="92195" x2="58943" y2="89756"/>
                        <a14:foregroundMark x1="58943" y1="89756" x2="77642" y2="92195"/>
                        <a14:foregroundMark x1="81301" y1="96098" x2="81301" y2="96098"/>
                        <a14:foregroundMark x1="66260" y1="96098" x2="66260" y2="96098"/>
                        <a14:foregroundMark x1="97561" y1="49268" x2="97561" y2="40488"/>
                        <a14:foregroundMark x1="96341" y1="38537" x2="96341" y2="38537"/>
                        <a14:foregroundMark x1="97561" y1="35122" x2="97561" y2="35122"/>
                        <a14:foregroundMark x1="93902" y1="35610" x2="93902" y2="35610"/>
                        <a14:foregroundMark x1="93089" y1="35610" x2="93089" y2="35610"/>
                        <a14:foregroundMark x1="99187" y1="38049" x2="99187" y2="38049"/>
                        <a14:foregroundMark x1="19512" y1="4390" x2="19512" y2="4390"/>
                        <a14:foregroundMark x1="98780" y1="38537" x2="98780" y2="38537"/>
                        <a14:foregroundMark x1="98374" y1="38049" x2="98374" y2="38049"/>
                        <a14:foregroundMark x1="99187" y1="38049" x2="99187" y2="38049"/>
                        <a14:foregroundMark x1="97967" y1="38049" x2="99187" y2="38049"/>
                        <a14:foregroundMark x1="95528" y1="35122" x2="95528" y2="35122"/>
                        <a14:foregroundMark x1="93496" y1="35610" x2="93496" y2="35610"/>
                        <a14:backgroundMark x1="95528" y1="37073" x2="95528" y2="37073"/>
                        <a14:backgroundMark x1="91870" y1="37073" x2="91870" y2="37073"/>
                        <a14:backgroundMark x1="93496" y1="36585" x2="93496" y2="36585"/>
                        <a14:backgroundMark x1="93089" y1="36585" x2="93089" y2="36585"/>
                        <a14:backgroundMark x1="93089" y1="37073" x2="93089" y2="37073"/>
                        <a14:backgroundMark x1="97154" y1="37073" x2="97154" y2="37073"/>
                        <a14:backgroundMark x1="98780" y1="37073" x2="98780" y2="370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100" y="1681875"/>
            <a:ext cx="3014090" cy="25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38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2450700" y="3072854"/>
            <a:ext cx="42426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DESARROLLO</a:t>
            </a:r>
            <a:endParaRPr dirty="0"/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 idx="2"/>
          </p:nvPr>
        </p:nvSpPr>
        <p:spPr>
          <a:xfrm>
            <a:off x="3918283" y="1227573"/>
            <a:ext cx="1271447" cy="11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09" name="Google Shape;1009;p38"/>
          <p:cNvSpPr txBox="1">
            <a:spLocks noGrp="1"/>
          </p:cNvSpPr>
          <p:nvPr>
            <p:ph type="subTitle" idx="1"/>
          </p:nvPr>
        </p:nvSpPr>
        <p:spPr>
          <a:xfrm>
            <a:off x="2509200" y="3652872"/>
            <a:ext cx="4125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Interfaz Grafica (GUI) e Implementación en DSP</a:t>
            </a:r>
            <a:endParaRPr dirty="0"/>
          </a:p>
        </p:txBody>
      </p:sp>
      <p:cxnSp>
        <p:nvCxnSpPr>
          <p:cNvPr id="1010" name="Google Shape;1010;p38"/>
          <p:cNvCxnSpPr/>
          <p:nvPr/>
        </p:nvCxnSpPr>
        <p:spPr>
          <a:xfrm>
            <a:off x="3443700" y="4310199"/>
            <a:ext cx="2256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11" name="Google Shape;1011;p38"/>
          <p:cNvGrpSpPr/>
          <p:nvPr/>
        </p:nvGrpSpPr>
        <p:grpSpPr>
          <a:xfrm>
            <a:off x="3518490" y="1380273"/>
            <a:ext cx="289868" cy="852000"/>
            <a:chOff x="456616" y="2161476"/>
            <a:chExt cx="289868" cy="852000"/>
          </a:xfrm>
        </p:grpSpPr>
        <p:sp>
          <p:nvSpPr>
            <p:cNvPr id="1012" name="Google Shape;1012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8"/>
          <p:cNvGrpSpPr/>
          <p:nvPr/>
        </p:nvGrpSpPr>
        <p:grpSpPr>
          <a:xfrm>
            <a:off x="5325572" y="1380273"/>
            <a:ext cx="289868" cy="852000"/>
            <a:chOff x="456616" y="2161476"/>
            <a:chExt cx="289868" cy="852000"/>
          </a:xfrm>
        </p:grpSpPr>
        <p:sp>
          <p:nvSpPr>
            <p:cNvPr id="1018" name="Google Shape;1018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8"/>
          <p:cNvGrpSpPr/>
          <p:nvPr/>
        </p:nvGrpSpPr>
        <p:grpSpPr>
          <a:xfrm rot="5400000">
            <a:off x="4427066" y="498842"/>
            <a:ext cx="289868" cy="852000"/>
            <a:chOff x="456616" y="2161476"/>
            <a:chExt cx="289868" cy="852000"/>
          </a:xfrm>
        </p:grpSpPr>
        <p:sp>
          <p:nvSpPr>
            <p:cNvPr id="1024" name="Google Shape;1024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8"/>
          <p:cNvGrpSpPr/>
          <p:nvPr/>
        </p:nvGrpSpPr>
        <p:grpSpPr>
          <a:xfrm rot="5400000">
            <a:off x="4427066" y="2261724"/>
            <a:ext cx="289868" cy="852000"/>
            <a:chOff x="456616" y="2161476"/>
            <a:chExt cx="289868" cy="852000"/>
          </a:xfrm>
        </p:grpSpPr>
        <p:sp>
          <p:nvSpPr>
            <p:cNvPr id="1030" name="Google Shape;1030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5642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2"/>
          <p:cNvSpPr txBox="1">
            <a:spLocks noGrp="1"/>
          </p:cNvSpPr>
          <p:nvPr>
            <p:ph type="body" idx="1"/>
          </p:nvPr>
        </p:nvSpPr>
        <p:spPr>
          <a:xfrm>
            <a:off x="3818675" y="1681875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s-MX" sz="16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Características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MX" dirty="0"/>
              <a:t>Lectura de archivos y grabación de audio desde el ordenador.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Gráficas en tiempo y frecuencia necesarias para audios y filtro.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Reproducción de audio.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Exportar los coeficientes del filtro.</a:t>
            </a:r>
          </a:p>
        </p:txBody>
      </p:sp>
      <p:sp>
        <p:nvSpPr>
          <p:cNvPr id="1123" name="Google Shape;1123;p42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Diseñando la GUI</a:t>
            </a:r>
            <a:endParaRPr dirty="0"/>
          </a:p>
        </p:txBody>
      </p:sp>
      <p:sp>
        <p:nvSpPr>
          <p:cNvPr id="1125" name="Google Shape;1125;p42"/>
          <p:cNvSpPr/>
          <p:nvPr/>
        </p:nvSpPr>
        <p:spPr>
          <a:xfrm>
            <a:off x="1844500" y="2477625"/>
            <a:ext cx="1135800" cy="1135800"/>
          </a:xfrm>
          <a:prstGeom prst="rect">
            <a:avLst/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6" name="Google Shape;1126;p42"/>
          <p:cNvGrpSpPr/>
          <p:nvPr/>
        </p:nvGrpSpPr>
        <p:grpSpPr>
          <a:xfrm>
            <a:off x="1342804" y="2619534"/>
            <a:ext cx="289868" cy="852000"/>
            <a:chOff x="456616" y="2161476"/>
            <a:chExt cx="289868" cy="852000"/>
          </a:xfrm>
        </p:grpSpPr>
        <p:sp>
          <p:nvSpPr>
            <p:cNvPr id="1127" name="Google Shape;1127;p4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42"/>
          <p:cNvGrpSpPr/>
          <p:nvPr/>
        </p:nvGrpSpPr>
        <p:grpSpPr>
          <a:xfrm rot="5400000">
            <a:off x="2267459" y="1684584"/>
            <a:ext cx="289868" cy="852000"/>
            <a:chOff x="456616" y="2161476"/>
            <a:chExt cx="289868" cy="852000"/>
          </a:xfrm>
        </p:grpSpPr>
        <p:sp>
          <p:nvSpPr>
            <p:cNvPr id="1133" name="Google Shape;1133;p4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8" name="Google Shape;1138;p42"/>
          <p:cNvSpPr/>
          <p:nvPr/>
        </p:nvSpPr>
        <p:spPr>
          <a:xfrm>
            <a:off x="1986413" y="2668913"/>
            <a:ext cx="851988" cy="753218"/>
          </a:xfrm>
          <a:custGeom>
            <a:avLst/>
            <a:gdLst/>
            <a:ahLst/>
            <a:cxnLst/>
            <a:rect l="l" t="t" r="r" b="b"/>
            <a:pathLst>
              <a:path w="11438" h="10112" extrusionOk="0">
                <a:moveTo>
                  <a:pt x="5204" y="1739"/>
                </a:moveTo>
                <a:cubicBezTo>
                  <a:pt x="5222" y="1739"/>
                  <a:pt x="5240" y="1740"/>
                  <a:pt x="5258" y="1743"/>
                </a:cubicBezTo>
                <a:cubicBezTo>
                  <a:pt x="5357" y="1757"/>
                  <a:pt x="5447" y="1810"/>
                  <a:pt x="5506" y="1891"/>
                </a:cubicBezTo>
                <a:cubicBezTo>
                  <a:pt x="5569" y="1971"/>
                  <a:pt x="5594" y="2073"/>
                  <a:pt x="5578" y="2173"/>
                </a:cubicBezTo>
                <a:lnTo>
                  <a:pt x="5125" y="5292"/>
                </a:lnTo>
                <a:lnTo>
                  <a:pt x="4251" y="6024"/>
                </a:lnTo>
                <a:lnTo>
                  <a:pt x="4828" y="2063"/>
                </a:lnTo>
                <a:cubicBezTo>
                  <a:pt x="4856" y="1875"/>
                  <a:pt x="5018" y="1739"/>
                  <a:pt x="5204" y="1739"/>
                </a:cubicBezTo>
                <a:close/>
                <a:moveTo>
                  <a:pt x="2905" y="3664"/>
                </a:moveTo>
                <a:cubicBezTo>
                  <a:pt x="2923" y="3664"/>
                  <a:pt x="2941" y="3665"/>
                  <a:pt x="2959" y="3667"/>
                </a:cubicBezTo>
                <a:cubicBezTo>
                  <a:pt x="3167" y="3697"/>
                  <a:pt x="3311" y="3890"/>
                  <a:pt x="3280" y="4098"/>
                </a:cubicBezTo>
                <a:lnTo>
                  <a:pt x="2825" y="7222"/>
                </a:lnTo>
                <a:lnTo>
                  <a:pt x="1950" y="7953"/>
                </a:lnTo>
                <a:lnTo>
                  <a:pt x="2529" y="3989"/>
                </a:lnTo>
                <a:cubicBezTo>
                  <a:pt x="2556" y="3800"/>
                  <a:pt x="2719" y="3664"/>
                  <a:pt x="2905" y="3664"/>
                </a:cubicBezTo>
                <a:close/>
                <a:moveTo>
                  <a:pt x="7126" y="0"/>
                </a:moveTo>
                <a:cubicBezTo>
                  <a:pt x="6881" y="0"/>
                  <a:pt x="6665" y="178"/>
                  <a:pt x="6626" y="426"/>
                </a:cubicBezTo>
                <a:lnTo>
                  <a:pt x="6029" y="4535"/>
                </a:lnTo>
                <a:lnTo>
                  <a:pt x="5416" y="5046"/>
                </a:lnTo>
                <a:lnTo>
                  <a:pt x="5831" y="2208"/>
                </a:lnTo>
                <a:cubicBezTo>
                  <a:pt x="5855" y="2043"/>
                  <a:pt x="5811" y="1874"/>
                  <a:pt x="5711" y="1740"/>
                </a:cubicBezTo>
                <a:cubicBezTo>
                  <a:pt x="5611" y="1604"/>
                  <a:pt x="5461" y="1515"/>
                  <a:pt x="5295" y="1491"/>
                </a:cubicBezTo>
                <a:cubicBezTo>
                  <a:pt x="5264" y="1487"/>
                  <a:pt x="5234" y="1485"/>
                  <a:pt x="5204" y="1485"/>
                </a:cubicBezTo>
                <a:cubicBezTo>
                  <a:pt x="4896" y="1485"/>
                  <a:pt x="4626" y="1711"/>
                  <a:pt x="4579" y="2026"/>
                </a:cubicBezTo>
                <a:lnTo>
                  <a:pt x="3960" y="6268"/>
                </a:lnTo>
                <a:lnTo>
                  <a:pt x="3116" y="6977"/>
                </a:lnTo>
                <a:lnTo>
                  <a:pt x="3531" y="4135"/>
                </a:lnTo>
                <a:cubicBezTo>
                  <a:pt x="3582" y="3789"/>
                  <a:pt x="3340" y="3467"/>
                  <a:pt x="2995" y="3419"/>
                </a:cubicBezTo>
                <a:cubicBezTo>
                  <a:pt x="2964" y="3415"/>
                  <a:pt x="2934" y="3413"/>
                  <a:pt x="2904" y="3413"/>
                </a:cubicBezTo>
                <a:cubicBezTo>
                  <a:pt x="2595" y="3413"/>
                  <a:pt x="2325" y="3639"/>
                  <a:pt x="2278" y="3954"/>
                </a:cubicBezTo>
                <a:lnTo>
                  <a:pt x="1661" y="8199"/>
                </a:lnTo>
                <a:lnTo>
                  <a:pt x="179" y="9443"/>
                </a:lnTo>
                <a:cubicBezTo>
                  <a:pt x="20" y="9577"/>
                  <a:pt x="0" y="9816"/>
                  <a:pt x="134" y="9975"/>
                </a:cubicBezTo>
                <a:cubicBezTo>
                  <a:pt x="209" y="10065"/>
                  <a:pt x="317" y="10112"/>
                  <a:pt x="425" y="10112"/>
                </a:cubicBezTo>
                <a:cubicBezTo>
                  <a:pt x="510" y="10112"/>
                  <a:pt x="595" y="10083"/>
                  <a:pt x="666" y="10025"/>
                </a:cubicBezTo>
                <a:lnTo>
                  <a:pt x="2128" y="8797"/>
                </a:lnTo>
                <a:lnTo>
                  <a:pt x="6733" y="8554"/>
                </a:lnTo>
                <a:cubicBezTo>
                  <a:pt x="7081" y="8536"/>
                  <a:pt x="7351" y="8238"/>
                  <a:pt x="7332" y="7890"/>
                </a:cubicBezTo>
                <a:cubicBezTo>
                  <a:pt x="7329" y="7825"/>
                  <a:pt x="7275" y="7769"/>
                  <a:pt x="7213" y="7769"/>
                </a:cubicBezTo>
                <a:cubicBezTo>
                  <a:pt x="7208" y="7769"/>
                  <a:pt x="7203" y="7769"/>
                  <a:pt x="7198" y="7770"/>
                </a:cubicBezTo>
                <a:cubicBezTo>
                  <a:pt x="7128" y="7774"/>
                  <a:pt x="7076" y="7833"/>
                  <a:pt x="7078" y="7902"/>
                </a:cubicBezTo>
                <a:cubicBezTo>
                  <a:pt x="7084" y="8002"/>
                  <a:pt x="7049" y="8101"/>
                  <a:pt x="6983" y="8177"/>
                </a:cubicBezTo>
                <a:cubicBezTo>
                  <a:pt x="6915" y="8252"/>
                  <a:pt x="6820" y="8297"/>
                  <a:pt x="6720" y="8302"/>
                </a:cubicBezTo>
                <a:lnTo>
                  <a:pt x="2451" y="8527"/>
                </a:lnTo>
                <a:lnTo>
                  <a:pt x="4424" y="6871"/>
                </a:lnTo>
                <a:lnTo>
                  <a:pt x="9032" y="6627"/>
                </a:lnTo>
                <a:cubicBezTo>
                  <a:pt x="9381" y="6610"/>
                  <a:pt x="9650" y="6312"/>
                  <a:pt x="9630" y="5962"/>
                </a:cubicBezTo>
                <a:cubicBezTo>
                  <a:pt x="9626" y="5900"/>
                  <a:pt x="9572" y="5842"/>
                  <a:pt x="9513" y="5842"/>
                </a:cubicBezTo>
                <a:cubicBezTo>
                  <a:pt x="9508" y="5842"/>
                  <a:pt x="9502" y="5843"/>
                  <a:pt x="9497" y="5843"/>
                </a:cubicBezTo>
                <a:cubicBezTo>
                  <a:pt x="9428" y="5846"/>
                  <a:pt x="9374" y="5906"/>
                  <a:pt x="9379" y="5976"/>
                </a:cubicBezTo>
                <a:cubicBezTo>
                  <a:pt x="9383" y="6076"/>
                  <a:pt x="9348" y="6175"/>
                  <a:pt x="9281" y="6250"/>
                </a:cubicBezTo>
                <a:cubicBezTo>
                  <a:pt x="9214" y="6325"/>
                  <a:pt x="9119" y="6370"/>
                  <a:pt x="9019" y="6375"/>
                </a:cubicBezTo>
                <a:lnTo>
                  <a:pt x="4746" y="6601"/>
                </a:lnTo>
                <a:lnTo>
                  <a:pt x="6514" y="5117"/>
                </a:lnTo>
                <a:lnTo>
                  <a:pt x="10948" y="4882"/>
                </a:lnTo>
                <a:cubicBezTo>
                  <a:pt x="11226" y="4867"/>
                  <a:pt x="11438" y="4628"/>
                  <a:pt x="11423" y="4352"/>
                </a:cubicBezTo>
                <a:cubicBezTo>
                  <a:pt x="11408" y="4082"/>
                  <a:pt x="11185" y="3872"/>
                  <a:pt x="10918" y="3872"/>
                </a:cubicBezTo>
                <a:cubicBezTo>
                  <a:pt x="10910" y="3872"/>
                  <a:pt x="10902" y="3872"/>
                  <a:pt x="10894" y="3872"/>
                </a:cubicBezTo>
                <a:lnTo>
                  <a:pt x="7801" y="4037"/>
                </a:lnTo>
                <a:lnTo>
                  <a:pt x="9748" y="2403"/>
                </a:lnTo>
                <a:cubicBezTo>
                  <a:pt x="9911" y="2269"/>
                  <a:pt x="9932" y="2028"/>
                  <a:pt x="9796" y="1867"/>
                </a:cubicBezTo>
                <a:cubicBezTo>
                  <a:pt x="9721" y="1777"/>
                  <a:pt x="9614" y="1730"/>
                  <a:pt x="9505" y="1730"/>
                </a:cubicBezTo>
                <a:cubicBezTo>
                  <a:pt x="9419" y="1730"/>
                  <a:pt x="9332" y="1760"/>
                  <a:pt x="9260" y="1820"/>
                </a:cubicBezTo>
                <a:lnTo>
                  <a:pt x="7193" y="3556"/>
                </a:lnTo>
                <a:lnTo>
                  <a:pt x="7193" y="3556"/>
                </a:lnTo>
                <a:lnTo>
                  <a:pt x="7627" y="571"/>
                </a:lnTo>
                <a:cubicBezTo>
                  <a:pt x="7664" y="298"/>
                  <a:pt x="7472" y="45"/>
                  <a:pt x="7198" y="5"/>
                </a:cubicBezTo>
                <a:cubicBezTo>
                  <a:pt x="7174" y="2"/>
                  <a:pt x="7150" y="0"/>
                  <a:pt x="712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FF59E6E7-D8B6-AC95-0A8E-C3B6A65A0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33" t="1" r="19375" b="1042"/>
          <a:stretch/>
        </p:blipFill>
        <p:spPr>
          <a:xfrm>
            <a:off x="1719163" y="2415258"/>
            <a:ext cx="1385759" cy="12675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35"/>
          <p:cNvSpPr txBox="1">
            <a:spLocks noGrp="1"/>
          </p:cNvSpPr>
          <p:nvPr>
            <p:ph type="title"/>
          </p:nvPr>
        </p:nvSpPr>
        <p:spPr>
          <a:xfrm>
            <a:off x="713325" y="1958098"/>
            <a:ext cx="2357338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INTRODUCCIÓN</a:t>
            </a:r>
            <a:endParaRPr dirty="0"/>
          </a:p>
        </p:txBody>
      </p:sp>
      <p:sp>
        <p:nvSpPr>
          <p:cNvPr id="909" name="Google Shape;909;p35"/>
          <p:cNvSpPr txBox="1">
            <a:spLocks noGrp="1"/>
          </p:cNvSpPr>
          <p:nvPr>
            <p:ph type="title" idx="2"/>
          </p:nvPr>
        </p:nvSpPr>
        <p:spPr>
          <a:xfrm>
            <a:off x="713325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11" name="Google Shape;911;p35"/>
          <p:cNvSpPr txBox="1">
            <a:spLocks noGrp="1"/>
          </p:cNvSpPr>
          <p:nvPr>
            <p:ph type="title" idx="3"/>
          </p:nvPr>
        </p:nvSpPr>
        <p:spPr>
          <a:xfrm>
            <a:off x="3878250" y="1958098"/>
            <a:ext cx="2545674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MARCO TEÓRICO</a:t>
            </a:r>
            <a:endParaRPr dirty="0"/>
          </a:p>
        </p:txBody>
      </p:sp>
      <p:sp>
        <p:nvSpPr>
          <p:cNvPr id="912" name="Google Shape;912;p35"/>
          <p:cNvSpPr txBox="1">
            <a:spLocks noGrp="1"/>
          </p:cNvSpPr>
          <p:nvPr>
            <p:ph type="title" idx="4"/>
          </p:nvPr>
        </p:nvSpPr>
        <p:spPr>
          <a:xfrm>
            <a:off x="3878250" y="1425075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14" name="Google Shape;914;p35"/>
          <p:cNvSpPr txBox="1">
            <a:spLocks noGrp="1"/>
          </p:cNvSpPr>
          <p:nvPr>
            <p:ph type="title" idx="6"/>
          </p:nvPr>
        </p:nvSpPr>
        <p:spPr>
          <a:xfrm>
            <a:off x="720000" y="539700"/>
            <a:ext cx="5365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CONTENIDOS</a:t>
            </a:r>
            <a:endParaRPr dirty="0"/>
          </a:p>
        </p:txBody>
      </p:sp>
      <p:sp>
        <p:nvSpPr>
          <p:cNvPr id="915" name="Google Shape;915;p35"/>
          <p:cNvSpPr txBox="1">
            <a:spLocks noGrp="1"/>
          </p:cNvSpPr>
          <p:nvPr>
            <p:ph type="title" idx="7"/>
          </p:nvPr>
        </p:nvSpPr>
        <p:spPr>
          <a:xfrm>
            <a:off x="720000" y="3622629"/>
            <a:ext cx="22008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DESARROLLO</a:t>
            </a:r>
            <a:endParaRPr dirty="0"/>
          </a:p>
        </p:txBody>
      </p:sp>
      <p:sp>
        <p:nvSpPr>
          <p:cNvPr id="916" name="Google Shape;916;p35"/>
          <p:cNvSpPr txBox="1">
            <a:spLocks noGrp="1"/>
          </p:cNvSpPr>
          <p:nvPr>
            <p:ph type="title" idx="8"/>
          </p:nvPr>
        </p:nvSpPr>
        <p:spPr>
          <a:xfrm>
            <a:off x="720000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18" name="Google Shape;918;p35"/>
          <p:cNvSpPr txBox="1">
            <a:spLocks noGrp="1"/>
          </p:cNvSpPr>
          <p:nvPr>
            <p:ph type="title" idx="13"/>
          </p:nvPr>
        </p:nvSpPr>
        <p:spPr>
          <a:xfrm>
            <a:off x="3956276" y="3754150"/>
            <a:ext cx="2538999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RESUTADOS Y CONCLCUSIONES</a:t>
            </a:r>
            <a:endParaRPr dirty="0"/>
          </a:p>
        </p:txBody>
      </p:sp>
      <p:sp>
        <p:nvSpPr>
          <p:cNvPr id="919" name="Google Shape;919;p35"/>
          <p:cNvSpPr txBox="1">
            <a:spLocks noGrp="1"/>
          </p:cNvSpPr>
          <p:nvPr>
            <p:ph type="title" idx="14"/>
          </p:nvPr>
        </p:nvSpPr>
        <p:spPr>
          <a:xfrm>
            <a:off x="3884925" y="3089624"/>
            <a:ext cx="90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921" name="Google Shape;921;p35"/>
          <p:cNvGrpSpPr/>
          <p:nvPr/>
        </p:nvGrpSpPr>
        <p:grpSpPr>
          <a:xfrm>
            <a:off x="6673825" y="1829350"/>
            <a:ext cx="2649775" cy="3476500"/>
            <a:chOff x="6528600" y="1774925"/>
            <a:chExt cx="2649775" cy="3476500"/>
          </a:xfrm>
        </p:grpSpPr>
        <p:sp>
          <p:nvSpPr>
            <p:cNvPr id="922" name="Google Shape;922;p35"/>
            <p:cNvSpPr/>
            <p:nvPr/>
          </p:nvSpPr>
          <p:spPr>
            <a:xfrm>
              <a:off x="6737575" y="331445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0" y="2007"/>
                  </a:moveTo>
                  <a:cubicBezTo>
                    <a:pt x="0" y="3831"/>
                    <a:pt x="2189" y="4712"/>
                    <a:pt x="3465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0" y="913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6825725" y="2420825"/>
              <a:ext cx="2342775" cy="913400"/>
            </a:xfrm>
            <a:custGeom>
              <a:avLst/>
              <a:gdLst/>
              <a:ahLst/>
              <a:cxnLst/>
              <a:rect l="l" t="t" r="r" b="b"/>
              <a:pathLst>
                <a:path w="93711" h="36536" fill="none" extrusionOk="0">
                  <a:moveTo>
                    <a:pt x="0" y="36536"/>
                  </a:moveTo>
                  <a:lnTo>
                    <a:pt x="36262" y="0"/>
                  </a:lnTo>
                  <a:lnTo>
                    <a:pt x="93710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6632700" y="1774925"/>
              <a:ext cx="2545675" cy="1481800"/>
            </a:xfrm>
            <a:custGeom>
              <a:avLst/>
              <a:gdLst/>
              <a:ahLst/>
              <a:cxnLst/>
              <a:rect l="l" t="t" r="r" b="b"/>
              <a:pathLst>
                <a:path w="101827" h="59272" fill="none" extrusionOk="0">
                  <a:moveTo>
                    <a:pt x="1" y="59272"/>
                  </a:moveTo>
                  <a:lnTo>
                    <a:pt x="25442" y="59272"/>
                  </a:lnTo>
                  <a:lnTo>
                    <a:pt x="25442" y="33435"/>
                  </a:lnTo>
                  <a:lnTo>
                    <a:pt x="66871" y="33435"/>
                  </a:lnTo>
                  <a:lnTo>
                    <a:pt x="66871" y="0"/>
                  </a:lnTo>
                  <a:lnTo>
                    <a:pt x="101826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6528600" y="3209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1" y="2037"/>
                  </a:moveTo>
                  <a:cubicBezTo>
                    <a:pt x="1" y="3830"/>
                    <a:pt x="2189" y="4742"/>
                    <a:pt x="3466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6789250" y="2050750"/>
              <a:ext cx="2389125" cy="955975"/>
            </a:xfrm>
            <a:custGeom>
              <a:avLst/>
              <a:gdLst/>
              <a:ahLst/>
              <a:cxnLst/>
              <a:rect l="l" t="t" r="r" b="b"/>
              <a:pathLst>
                <a:path w="95565" h="38239" fill="none" extrusionOk="0">
                  <a:moveTo>
                    <a:pt x="0" y="38238"/>
                  </a:moveTo>
                  <a:lnTo>
                    <a:pt x="37843" y="1"/>
                  </a:lnTo>
                  <a:lnTo>
                    <a:pt x="95564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6699575" y="29915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6737575" y="359485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0" y="2706"/>
                  </a:moveTo>
                  <a:cubicBezTo>
                    <a:pt x="0" y="913"/>
                    <a:pt x="2189" y="1"/>
                    <a:pt x="3465" y="1277"/>
                  </a:cubicBezTo>
                  <a:cubicBezTo>
                    <a:pt x="4742" y="2554"/>
                    <a:pt x="3830" y="4742"/>
                    <a:pt x="2037" y="4742"/>
                  </a:cubicBezTo>
                  <a:cubicBezTo>
                    <a:pt x="912" y="4742"/>
                    <a:pt x="0" y="3830"/>
                    <a:pt x="0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6825725" y="3692125"/>
              <a:ext cx="2342775" cy="913400"/>
            </a:xfrm>
            <a:custGeom>
              <a:avLst/>
              <a:gdLst/>
              <a:ahLst/>
              <a:cxnLst/>
              <a:rect l="l" t="t" r="r" b="b"/>
              <a:pathLst>
                <a:path w="93711" h="36536" fill="none" extrusionOk="0">
                  <a:moveTo>
                    <a:pt x="0" y="0"/>
                  </a:moveTo>
                  <a:lnTo>
                    <a:pt x="36262" y="36536"/>
                  </a:lnTo>
                  <a:lnTo>
                    <a:pt x="93710" y="36536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6632700" y="3769625"/>
              <a:ext cx="2545675" cy="1481800"/>
            </a:xfrm>
            <a:custGeom>
              <a:avLst/>
              <a:gdLst/>
              <a:ahLst/>
              <a:cxnLst/>
              <a:rect l="l" t="t" r="r" b="b"/>
              <a:pathLst>
                <a:path w="101827" h="59272" fill="none" extrusionOk="0">
                  <a:moveTo>
                    <a:pt x="1" y="1"/>
                  </a:moveTo>
                  <a:lnTo>
                    <a:pt x="25442" y="1"/>
                  </a:lnTo>
                  <a:lnTo>
                    <a:pt x="25442" y="25837"/>
                  </a:lnTo>
                  <a:lnTo>
                    <a:pt x="66871" y="25837"/>
                  </a:lnTo>
                  <a:lnTo>
                    <a:pt x="66871" y="59272"/>
                  </a:lnTo>
                  <a:lnTo>
                    <a:pt x="101826" y="59272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6528600" y="3699725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705"/>
                  </a:moveTo>
                  <a:cubicBezTo>
                    <a:pt x="1" y="912"/>
                    <a:pt x="2189" y="0"/>
                    <a:pt x="3466" y="1277"/>
                  </a:cubicBezTo>
                  <a:cubicBezTo>
                    <a:pt x="4742" y="2553"/>
                    <a:pt x="3830" y="4712"/>
                    <a:pt x="2037" y="4712"/>
                  </a:cubicBezTo>
                  <a:cubicBezTo>
                    <a:pt x="912" y="4712"/>
                    <a:pt x="1" y="3830"/>
                    <a:pt x="1" y="2705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6789250" y="4019625"/>
              <a:ext cx="2389125" cy="956725"/>
            </a:xfrm>
            <a:custGeom>
              <a:avLst/>
              <a:gdLst/>
              <a:ahLst/>
              <a:cxnLst/>
              <a:rect l="l" t="t" r="r" b="b"/>
              <a:pathLst>
                <a:path w="95565" h="38269" fill="none" extrusionOk="0">
                  <a:moveTo>
                    <a:pt x="0" y="1"/>
                  </a:moveTo>
                  <a:lnTo>
                    <a:pt x="37843" y="38269"/>
                  </a:lnTo>
                  <a:lnTo>
                    <a:pt x="95564" y="38269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6699575" y="3917800"/>
              <a:ext cx="118575" cy="118575"/>
            </a:xfrm>
            <a:custGeom>
              <a:avLst/>
              <a:gdLst/>
              <a:ahLst/>
              <a:cxnLst/>
              <a:rect l="l" t="t" r="r" b="b"/>
              <a:pathLst>
                <a:path w="4743" h="4743" fill="none" extrusionOk="0">
                  <a:moveTo>
                    <a:pt x="1" y="2706"/>
                  </a:moveTo>
                  <a:cubicBezTo>
                    <a:pt x="1" y="913"/>
                    <a:pt x="2189" y="1"/>
                    <a:pt x="3466" y="1277"/>
                  </a:cubicBezTo>
                  <a:cubicBezTo>
                    <a:pt x="4742" y="2554"/>
                    <a:pt x="3830" y="4742"/>
                    <a:pt x="2037" y="4742"/>
                  </a:cubicBezTo>
                  <a:cubicBezTo>
                    <a:pt x="912" y="4742"/>
                    <a:pt x="1" y="3831"/>
                    <a:pt x="1" y="27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35"/>
          <p:cNvGrpSpPr/>
          <p:nvPr/>
        </p:nvGrpSpPr>
        <p:grpSpPr>
          <a:xfrm>
            <a:off x="6521425" y="118391"/>
            <a:ext cx="2853985" cy="1525277"/>
            <a:chOff x="6521425" y="153500"/>
            <a:chExt cx="2853985" cy="1525277"/>
          </a:xfrm>
        </p:grpSpPr>
        <p:grpSp>
          <p:nvGrpSpPr>
            <p:cNvPr id="935" name="Google Shape;935;p35"/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936" name="Google Shape;936;p35"/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avLst/>
                <a:gdLst/>
                <a:ahLst/>
                <a:cxnLst/>
                <a:rect l="l" t="t" r="r" b="b"/>
                <a:pathLst>
                  <a:path w="49394" h="7844" extrusionOk="0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5"/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" name="Google Shape;938;p35"/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939" name="Google Shape;939;p35"/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avLst/>
                <a:gdLst/>
                <a:ahLst/>
                <a:cxnLst/>
                <a:rect l="l" t="t" r="r" b="b"/>
                <a:pathLst>
                  <a:path w="56050" h="8041" extrusionOk="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5"/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1" name="Google Shape;941;p35"/>
            <p:cNvSpPr/>
            <p:nvPr/>
          </p:nvSpPr>
          <p:spPr>
            <a:xfrm>
              <a:off x="6775775" y="828443"/>
              <a:ext cx="1708408" cy="26575"/>
            </a:xfrm>
            <a:custGeom>
              <a:avLst/>
              <a:gdLst/>
              <a:ahLst/>
              <a:cxnLst/>
              <a:rect l="l" t="t" r="r" b="b"/>
              <a:pathLst>
                <a:path w="39150" h="609" extrusionOk="0">
                  <a:moveTo>
                    <a:pt x="0" y="0"/>
                  </a:moveTo>
                  <a:lnTo>
                    <a:pt x="0" y="608"/>
                  </a:lnTo>
                  <a:lnTo>
                    <a:pt x="39150" y="608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6673825" y="791573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3" name="Google Shape;943;p35"/>
            <p:cNvGrpSpPr/>
            <p:nvPr/>
          </p:nvGrpSpPr>
          <p:grpSpPr>
            <a:xfrm>
              <a:off x="6673825" y="951277"/>
              <a:ext cx="1810358" cy="117800"/>
              <a:chOff x="6673825" y="951277"/>
              <a:chExt cx="1810358" cy="117800"/>
            </a:xfrm>
          </p:grpSpPr>
          <p:sp>
            <p:nvSpPr>
              <p:cNvPr id="944" name="Google Shape;944;p35"/>
              <p:cNvSpPr/>
              <p:nvPr/>
            </p:nvSpPr>
            <p:spPr>
              <a:xfrm>
                <a:off x="6775775" y="990814"/>
                <a:ext cx="1708408" cy="25222"/>
              </a:xfrm>
              <a:custGeom>
                <a:avLst/>
                <a:gdLst/>
                <a:ahLst/>
                <a:cxnLst/>
                <a:rect l="l" t="t" r="r" b="b"/>
                <a:pathLst>
                  <a:path w="39150" h="578" extrusionOk="0">
                    <a:moveTo>
                      <a:pt x="0" y="0"/>
                    </a:moveTo>
                    <a:lnTo>
                      <a:pt x="0" y="578"/>
                    </a:lnTo>
                    <a:lnTo>
                      <a:pt x="39150" y="578"/>
                    </a:lnTo>
                    <a:lnTo>
                      <a:pt x="391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5"/>
              <p:cNvSpPr/>
              <p:nvPr/>
            </p:nvSpPr>
            <p:spPr>
              <a:xfrm>
                <a:off x="6673825" y="951277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6" name="Google Shape;946;p35"/>
            <p:cNvGrpSpPr/>
            <p:nvPr/>
          </p:nvGrpSpPr>
          <p:grpSpPr>
            <a:xfrm>
              <a:off x="6826225" y="1108284"/>
              <a:ext cx="2549185" cy="396427"/>
              <a:chOff x="6826225" y="1090729"/>
              <a:chExt cx="2549185" cy="396427"/>
            </a:xfrm>
          </p:grpSpPr>
          <p:sp>
            <p:nvSpPr>
              <p:cNvPr id="947" name="Google Shape;947;p35"/>
              <p:cNvSpPr/>
              <p:nvPr/>
            </p:nvSpPr>
            <p:spPr>
              <a:xfrm>
                <a:off x="6928175" y="1136704"/>
                <a:ext cx="2447235" cy="350453"/>
              </a:xfrm>
              <a:custGeom>
                <a:avLst/>
                <a:gdLst/>
                <a:ahLst/>
                <a:cxnLst/>
                <a:rect l="l" t="t" r="r" b="b"/>
                <a:pathLst>
                  <a:path w="56081" h="8031" extrusionOk="0">
                    <a:moveTo>
                      <a:pt x="35564" y="1"/>
                    </a:moveTo>
                    <a:cubicBezTo>
                      <a:pt x="35533" y="1"/>
                      <a:pt x="35502" y="3"/>
                      <a:pt x="35472" y="7"/>
                    </a:cubicBezTo>
                    <a:lnTo>
                      <a:pt x="0" y="7"/>
                    </a:lnTo>
                    <a:lnTo>
                      <a:pt x="0" y="584"/>
                    </a:lnTo>
                    <a:lnTo>
                      <a:pt x="35594" y="584"/>
                    </a:lnTo>
                    <a:cubicBezTo>
                      <a:pt x="35624" y="614"/>
                      <a:pt x="35654" y="645"/>
                      <a:pt x="35685" y="675"/>
                    </a:cubicBezTo>
                    <a:cubicBezTo>
                      <a:pt x="35746" y="736"/>
                      <a:pt x="35776" y="797"/>
                      <a:pt x="35837" y="827"/>
                    </a:cubicBezTo>
                    <a:lnTo>
                      <a:pt x="42706" y="7697"/>
                    </a:lnTo>
                    <a:cubicBezTo>
                      <a:pt x="42858" y="7909"/>
                      <a:pt x="43132" y="8031"/>
                      <a:pt x="43375" y="8031"/>
                    </a:cubicBezTo>
                    <a:lnTo>
                      <a:pt x="43527" y="8001"/>
                    </a:lnTo>
                    <a:lnTo>
                      <a:pt x="56080" y="8001"/>
                    </a:lnTo>
                    <a:lnTo>
                      <a:pt x="56080" y="7423"/>
                    </a:lnTo>
                    <a:lnTo>
                      <a:pt x="43497" y="7423"/>
                    </a:lnTo>
                    <a:cubicBezTo>
                      <a:pt x="43284" y="7423"/>
                      <a:pt x="43223" y="7423"/>
                      <a:pt x="43223" y="7362"/>
                    </a:cubicBezTo>
                    <a:lnTo>
                      <a:pt x="36232" y="371"/>
                    </a:lnTo>
                    <a:cubicBezTo>
                      <a:pt x="36202" y="341"/>
                      <a:pt x="36171" y="311"/>
                      <a:pt x="36141" y="280"/>
                    </a:cubicBezTo>
                    <a:cubicBezTo>
                      <a:pt x="36008" y="94"/>
                      <a:pt x="35782" y="1"/>
                      <a:pt x="35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5"/>
              <p:cNvSpPr/>
              <p:nvPr/>
            </p:nvSpPr>
            <p:spPr>
              <a:xfrm>
                <a:off x="6826225" y="1090729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9" name="Google Shape;949;p35"/>
            <p:cNvGrpSpPr/>
            <p:nvPr/>
          </p:nvGrpSpPr>
          <p:grpSpPr>
            <a:xfrm>
              <a:off x="6521425" y="1294500"/>
              <a:ext cx="2256028" cy="384277"/>
              <a:chOff x="6521425" y="1294500"/>
              <a:chExt cx="2256028" cy="384277"/>
            </a:xfrm>
          </p:grpSpPr>
          <p:sp>
            <p:nvSpPr>
              <p:cNvPr id="950" name="Google Shape;950;p35"/>
              <p:cNvSpPr/>
              <p:nvPr/>
            </p:nvSpPr>
            <p:spPr>
              <a:xfrm>
                <a:off x="6623375" y="1336528"/>
                <a:ext cx="2154078" cy="342249"/>
              </a:xfrm>
              <a:custGeom>
                <a:avLst/>
                <a:gdLst/>
                <a:ahLst/>
                <a:cxnLst/>
                <a:rect l="l" t="t" r="r" b="b"/>
                <a:pathLst>
                  <a:path w="49363" h="7843" extrusionOk="0">
                    <a:moveTo>
                      <a:pt x="0" y="0"/>
                    </a:moveTo>
                    <a:lnTo>
                      <a:pt x="0" y="578"/>
                    </a:lnTo>
                    <a:lnTo>
                      <a:pt x="34104" y="578"/>
                    </a:lnTo>
                    <a:lnTo>
                      <a:pt x="41095" y="7569"/>
                    </a:lnTo>
                    <a:lnTo>
                      <a:pt x="41369" y="7842"/>
                    </a:lnTo>
                    <a:lnTo>
                      <a:pt x="49363" y="7842"/>
                    </a:lnTo>
                    <a:lnTo>
                      <a:pt x="49363" y="7265"/>
                    </a:lnTo>
                    <a:lnTo>
                      <a:pt x="41642" y="7265"/>
                    </a:lnTo>
                    <a:lnTo>
                      <a:pt x="34408" y="31"/>
                    </a:lnTo>
                    <a:lnTo>
                      <a:pt x="34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5"/>
              <p:cNvSpPr/>
              <p:nvPr/>
            </p:nvSpPr>
            <p:spPr>
              <a:xfrm>
                <a:off x="6521425" y="12945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52" name="Google Shape;952;p35"/>
          <p:cNvCxnSpPr>
            <a:stCxn id="909" idx="3"/>
            <a:endCxn id="912" idx="1"/>
          </p:cNvCxnSpPr>
          <p:nvPr/>
        </p:nvCxnSpPr>
        <p:spPr>
          <a:xfrm>
            <a:off x="1621725" y="1688925"/>
            <a:ext cx="2256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53" name="Google Shape;953;p35"/>
          <p:cNvCxnSpPr/>
          <p:nvPr/>
        </p:nvCxnSpPr>
        <p:spPr>
          <a:xfrm>
            <a:off x="1621725" y="3353475"/>
            <a:ext cx="2256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03611-D582-D2EE-DA18-CF07CD14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9EF1F7B-854A-DDF0-2425-A708A7744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3" y="458845"/>
            <a:ext cx="8003458" cy="422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5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24AD8-D20F-9A2C-3817-299405A7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Panel Archivo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9FD3D9-4F97-475E-EC6F-1D3E46D75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1075" y="2237575"/>
            <a:ext cx="3663300" cy="1585224"/>
          </a:xfrm>
        </p:spPr>
        <p:txBody>
          <a:bodyPr/>
          <a:lstStyle/>
          <a:p>
            <a:r>
              <a:rPr lang="es-MX" dirty="0"/>
              <a:t>Métodos de entrada de audio</a:t>
            </a:r>
          </a:p>
          <a:p>
            <a:endParaRPr lang="es-MX" dirty="0"/>
          </a:p>
          <a:p>
            <a:r>
              <a:rPr lang="es-MX" dirty="0"/>
              <a:t>Lectura de archivos (.</a:t>
            </a:r>
            <a:r>
              <a:rPr lang="es-MX" dirty="0" err="1"/>
              <a:t>wav</a:t>
            </a:r>
            <a:r>
              <a:rPr lang="es-MX" dirty="0"/>
              <a:t>)</a:t>
            </a:r>
          </a:p>
          <a:p>
            <a:r>
              <a:rPr lang="es-MX" dirty="0"/>
              <a:t>Botones de grabación(44100Hz)</a:t>
            </a:r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D06FA74-5114-B27F-DE1F-216C96AE7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22" y="2237575"/>
            <a:ext cx="3280756" cy="14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81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C57F7-072B-351A-7754-FE115B1FB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934850"/>
            <a:ext cx="3663300" cy="717900"/>
          </a:xfrm>
        </p:spPr>
        <p:txBody>
          <a:bodyPr/>
          <a:lstStyle/>
          <a:p>
            <a:r>
              <a:rPr lang="es-MX" dirty="0"/>
              <a:t>Panel Filtro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330093-E652-235C-4D50-C8EB15E84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100" y="1774800"/>
            <a:ext cx="3663300" cy="1679700"/>
          </a:xfrm>
        </p:spPr>
        <p:txBody>
          <a:bodyPr/>
          <a:lstStyle/>
          <a:p>
            <a:r>
              <a:rPr lang="es-MX" dirty="0"/>
              <a:t>Enfocado al diseño del filtro.</a:t>
            </a:r>
          </a:p>
          <a:p>
            <a:r>
              <a:rPr lang="es-MX" dirty="0"/>
              <a:t>Método de diseño y características del filtro.</a:t>
            </a:r>
          </a:p>
          <a:p>
            <a:r>
              <a:rPr lang="es-MX" dirty="0"/>
              <a:t>Grafica de la respuesta en frecuencia del filtro.</a:t>
            </a:r>
          </a:p>
          <a:p>
            <a:r>
              <a:rPr lang="es-MX" dirty="0"/>
              <a:t>Exportar los coeficientes del filtro.</a:t>
            </a:r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F41F6100-FB79-3FB5-35CF-E4433530C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71" y="1122284"/>
            <a:ext cx="3347258" cy="3721331"/>
          </a:xfrm>
          <a:prstGeom prst="rect">
            <a:avLst/>
          </a:prstGeo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121825D3-B35A-067A-6B91-B79B32132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8" r="11157" b="17964"/>
          <a:stretch/>
        </p:blipFill>
        <p:spPr>
          <a:xfrm>
            <a:off x="4114798" y="3576550"/>
            <a:ext cx="4363241" cy="85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48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457E3-3AE3-A95E-5B32-01C77244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279" y="218286"/>
            <a:ext cx="3663300" cy="717900"/>
          </a:xfrm>
        </p:spPr>
        <p:txBody>
          <a:bodyPr/>
          <a:lstStyle/>
          <a:p>
            <a:r>
              <a:rPr lang="es-MX" dirty="0"/>
              <a:t>Panel Gráficas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BD735D-3599-8BCE-F08E-6181EEDED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1000" y="1303150"/>
            <a:ext cx="3663300" cy="1679700"/>
          </a:xfrm>
        </p:spPr>
        <p:txBody>
          <a:bodyPr/>
          <a:lstStyle/>
          <a:p>
            <a:r>
              <a:rPr lang="es-MX" dirty="0"/>
              <a:t>Graficas de la forma de onda en tiempo.</a:t>
            </a:r>
          </a:p>
          <a:p>
            <a:r>
              <a:rPr lang="es-MX" dirty="0"/>
              <a:t>Graficas en frecuencia.</a:t>
            </a:r>
          </a:p>
          <a:p>
            <a:r>
              <a:rPr lang="es-MX" dirty="0"/>
              <a:t>Espectrograma.</a:t>
            </a:r>
          </a:p>
          <a:p>
            <a:r>
              <a:rPr lang="es-MX" dirty="0"/>
              <a:t>Botones de reproducción.</a:t>
            </a:r>
          </a:p>
        </p:txBody>
      </p:sp>
      <p:pic>
        <p:nvPicPr>
          <p:cNvPr id="5" name="Imagen 4" descr="Escala de tiempo&#10;&#10;Descripción generada automáticamente">
            <a:extLst>
              <a:ext uri="{FF2B5EF4-FFF2-40B4-BE49-F238E27FC236}">
                <a16:creationId xmlns:a16="http://schemas.microsoft.com/office/drawing/2014/main" id="{7EFA5EE3-09C6-6914-B67A-79E7A5E93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303150"/>
            <a:ext cx="4975159" cy="3263114"/>
          </a:xfrm>
          <a:prstGeom prst="rect">
            <a:avLst/>
          </a:prstGeom>
        </p:spPr>
      </p:pic>
      <p:pic>
        <p:nvPicPr>
          <p:cNvPr id="7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EB8D0F3-8C83-CA18-7E0C-61627A953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376"/>
          <a:stretch/>
        </p:blipFill>
        <p:spPr>
          <a:xfrm>
            <a:off x="5681011" y="2783502"/>
            <a:ext cx="2758139" cy="167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61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2"/>
          <p:cNvSpPr txBox="1">
            <a:spLocks noGrp="1"/>
          </p:cNvSpPr>
          <p:nvPr>
            <p:ph type="body" idx="1"/>
          </p:nvPr>
        </p:nvSpPr>
        <p:spPr>
          <a:xfrm>
            <a:off x="3818675" y="1487746"/>
            <a:ext cx="4611900" cy="27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s-MX" sz="24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Características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MX" sz="2000" dirty="0"/>
              <a:t>La DSP debe ser capaz de muestrear una señal de audio.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MX" sz="2000" dirty="0"/>
              <a:t>Aplicar un filtro en tiempo real.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MX" sz="2000" dirty="0"/>
              <a:t>Escribir en el periférico de salida la señal filtrada.</a:t>
            </a:r>
          </a:p>
        </p:txBody>
      </p:sp>
      <p:sp>
        <p:nvSpPr>
          <p:cNvPr id="1123" name="Google Shape;1123;p42"/>
          <p:cNvSpPr txBox="1">
            <a:spLocks noGrp="1"/>
          </p:cNvSpPr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Implementando Filtros en DSP</a:t>
            </a:r>
            <a:endParaRPr dirty="0"/>
          </a:p>
        </p:txBody>
      </p:sp>
      <p:grpSp>
        <p:nvGrpSpPr>
          <p:cNvPr id="1126" name="Google Shape;1126;p42"/>
          <p:cNvGrpSpPr/>
          <p:nvPr/>
        </p:nvGrpSpPr>
        <p:grpSpPr>
          <a:xfrm>
            <a:off x="1342804" y="2619534"/>
            <a:ext cx="289868" cy="852000"/>
            <a:chOff x="456616" y="2161476"/>
            <a:chExt cx="289868" cy="852000"/>
          </a:xfrm>
        </p:grpSpPr>
        <p:sp>
          <p:nvSpPr>
            <p:cNvPr id="1127" name="Google Shape;1127;p4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42"/>
          <p:cNvGrpSpPr/>
          <p:nvPr/>
        </p:nvGrpSpPr>
        <p:grpSpPr>
          <a:xfrm rot="5400000">
            <a:off x="2254214" y="1853455"/>
            <a:ext cx="289868" cy="852000"/>
            <a:chOff x="456616" y="2161476"/>
            <a:chExt cx="289868" cy="852000"/>
          </a:xfrm>
        </p:grpSpPr>
        <p:sp>
          <p:nvSpPr>
            <p:cNvPr id="1133" name="Google Shape;1133;p4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948ED374-1687-4372-6888-7980307AF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291" y="2528932"/>
            <a:ext cx="1789714" cy="10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65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158C76-E24C-D177-63B8-6F0B8C65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a bloques para filtros FIR</a:t>
            </a:r>
          </a:p>
        </p:txBody>
      </p:sp>
      <p:pic>
        <p:nvPicPr>
          <p:cNvPr id="3" name="Imagen 2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43E15AD6-A588-DF31-7240-54652349E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717" y="1488690"/>
            <a:ext cx="7212466" cy="21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49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CEA15-F9C4-8454-F4E5-D0D61DFB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Flujo del programa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2713CE-2B46-BF6A-053B-504E162F9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230" y="1469357"/>
            <a:ext cx="3848100" cy="2727300"/>
          </a:xfrm>
        </p:spPr>
        <p:txBody>
          <a:bodyPr/>
          <a:lstStyle/>
          <a:p>
            <a:r>
              <a:rPr lang="es-MX" sz="2500" dirty="0"/>
              <a:t>Configuración Códec audio (Frecuencia de muestreo 48Khz).</a:t>
            </a:r>
          </a:p>
          <a:p>
            <a:r>
              <a:rPr lang="es-MX" sz="2500" dirty="0"/>
              <a:t>Importar coeficientes.</a:t>
            </a:r>
          </a:p>
          <a:p>
            <a:r>
              <a:rPr lang="es-MX" sz="2500" dirty="0"/>
              <a:t>Buffer de datos.</a:t>
            </a:r>
          </a:p>
          <a:p>
            <a:endParaRPr lang="es-MX" dirty="0"/>
          </a:p>
        </p:txBody>
      </p:sp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FFD8436A-3D92-356E-53F4-474FBF25D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8" r="11157" b="17964"/>
          <a:stretch/>
        </p:blipFill>
        <p:spPr>
          <a:xfrm>
            <a:off x="4704558" y="1321351"/>
            <a:ext cx="4363241" cy="855069"/>
          </a:xfrm>
          <a:prstGeom prst="rect">
            <a:avLst/>
          </a:prstGeom>
        </p:spPr>
      </p:pic>
      <p:pic>
        <p:nvPicPr>
          <p:cNvPr id="6" name="Imagen 5" descr="Texto&#10;&#10;Descripción generada automáticamente con confianza baja">
            <a:extLst>
              <a:ext uri="{FF2B5EF4-FFF2-40B4-BE49-F238E27FC236}">
                <a16:creationId xmlns:a16="http://schemas.microsoft.com/office/drawing/2014/main" id="{08E33207-09D8-5E01-F076-5917109C0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2128" y="3106725"/>
            <a:ext cx="3848100" cy="10191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CB78574-D123-DA91-5041-71DB7CAC1B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00" t="39783" r="69047" b="53159"/>
          <a:stretch/>
        </p:blipFill>
        <p:spPr>
          <a:xfrm>
            <a:off x="5547860" y="2388104"/>
            <a:ext cx="2676636" cy="50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88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CEA15-F9C4-8454-F4E5-D0D61DFB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Flujo del programa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2713CE-2B46-BF6A-053B-504E162F9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230" y="1208100"/>
            <a:ext cx="4611900" cy="2727300"/>
          </a:xfrm>
        </p:spPr>
        <p:txBody>
          <a:bodyPr/>
          <a:lstStyle/>
          <a:p>
            <a:r>
              <a:rPr lang="es-MX" sz="2500" dirty="0"/>
              <a:t>Convolución</a:t>
            </a:r>
          </a:p>
          <a:p>
            <a:r>
              <a:rPr lang="es-MX" sz="2500" dirty="0"/>
              <a:t>Salida</a:t>
            </a:r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83B3E29-7FE1-3AF8-A02A-78035B257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23" y="1392238"/>
            <a:ext cx="4611901" cy="14401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8CA2878-13C3-0929-66BA-0457052826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75" t="68454" r="70000" b="23475"/>
          <a:stretch/>
        </p:blipFill>
        <p:spPr>
          <a:xfrm>
            <a:off x="5057408" y="3603323"/>
            <a:ext cx="2945330" cy="66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70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CEA15-F9C4-8454-F4E5-D0D61DFB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Flujo del programa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5DDF28F-6D4D-65BC-C198-E0DA6B1FE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" t="28137" r="55834" b="29125"/>
          <a:stretch/>
        </p:blipFill>
        <p:spPr>
          <a:xfrm>
            <a:off x="2194457" y="1092200"/>
            <a:ext cx="4755086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45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2450700" y="3072854"/>
            <a:ext cx="42426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RESULTADOS Y CONCLUSIONES</a:t>
            </a:r>
            <a:endParaRPr dirty="0"/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 idx="2"/>
          </p:nvPr>
        </p:nvSpPr>
        <p:spPr>
          <a:xfrm>
            <a:off x="3931108" y="1227573"/>
            <a:ext cx="1271447" cy="11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04</a:t>
            </a:r>
            <a:endParaRPr sz="6000" dirty="0"/>
          </a:p>
        </p:txBody>
      </p:sp>
      <p:cxnSp>
        <p:nvCxnSpPr>
          <p:cNvPr id="1010" name="Google Shape;1010;p38"/>
          <p:cNvCxnSpPr/>
          <p:nvPr/>
        </p:nvCxnSpPr>
        <p:spPr>
          <a:xfrm>
            <a:off x="3443700" y="4310199"/>
            <a:ext cx="2256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11" name="Google Shape;1011;p38"/>
          <p:cNvGrpSpPr/>
          <p:nvPr/>
        </p:nvGrpSpPr>
        <p:grpSpPr>
          <a:xfrm>
            <a:off x="3518490" y="1380273"/>
            <a:ext cx="289868" cy="852000"/>
            <a:chOff x="456616" y="2161476"/>
            <a:chExt cx="289868" cy="852000"/>
          </a:xfrm>
        </p:grpSpPr>
        <p:sp>
          <p:nvSpPr>
            <p:cNvPr id="1012" name="Google Shape;1012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8"/>
          <p:cNvGrpSpPr/>
          <p:nvPr/>
        </p:nvGrpSpPr>
        <p:grpSpPr>
          <a:xfrm>
            <a:off x="5325572" y="1380273"/>
            <a:ext cx="289868" cy="852000"/>
            <a:chOff x="456616" y="2161476"/>
            <a:chExt cx="289868" cy="852000"/>
          </a:xfrm>
        </p:grpSpPr>
        <p:sp>
          <p:nvSpPr>
            <p:cNvPr id="1018" name="Google Shape;1018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8"/>
          <p:cNvGrpSpPr/>
          <p:nvPr/>
        </p:nvGrpSpPr>
        <p:grpSpPr>
          <a:xfrm rot="5400000">
            <a:off x="4427066" y="498842"/>
            <a:ext cx="289868" cy="852000"/>
            <a:chOff x="456616" y="2161476"/>
            <a:chExt cx="289868" cy="852000"/>
          </a:xfrm>
        </p:grpSpPr>
        <p:sp>
          <p:nvSpPr>
            <p:cNvPr id="1024" name="Google Shape;1024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8"/>
          <p:cNvGrpSpPr/>
          <p:nvPr/>
        </p:nvGrpSpPr>
        <p:grpSpPr>
          <a:xfrm rot="5400000">
            <a:off x="4427066" y="2261724"/>
            <a:ext cx="289868" cy="852000"/>
            <a:chOff x="456616" y="2161476"/>
            <a:chExt cx="289868" cy="852000"/>
          </a:xfrm>
        </p:grpSpPr>
        <p:sp>
          <p:nvSpPr>
            <p:cNvPr id="1030" name="Google Shape;1030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435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2450700" y="3072854"/>
            <a:ext cx="42426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 idx="2"/>
          </p:nvPr>
        </p:nvSpPr>
        <p:spPr>
          <a:xfrm>
            <a:off x="3995121" y="1227576"/>
            <a:ext cx="1157400" cy="11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09" name="Google Shape;1009;p38"/>
          <p:cNvSpPr txBox="1">
            <a:spLocks noGrp="1"/>
          </p:cNvSpPr>
          <p:nvPr>
            <p:ph type="subTitle" idx="1"/>
          </p:nvPr>
        </p:nvSpPr>
        <p:spPr>
          <a:xfrm>
            <a:off x="2509200" y="3652872"/>
            <a:ext cx="4125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Objetivos y Justificación</a:t>
            </a:r>
            <a:endParaRPr dirty="0"/>
          </a:p>
        </p:txBody>
      </p:sp>
      <p:cxnSp>
        <p:nvCxnSpPr>
          <p:cNvPr id="1010" name="Google Shape;1010;p38"/>
          <p:cNvCxnSpPr/>
          <p:nvPr/>
        </p:nvCxnSpPr>
        <p:spPr>
          <a:xfrm>
            <a:off x="3443700" y="4310199"/>
            <a:ext cx="2256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11" name="Google Shape;1011;p38"/>
          <p:cNvGrpSpPr/>
          <p:nvPr/>
        </p:nvGrpSpPr>
        <p:grpSpPr>
          <a:xfrm>
            <a:off x="3518490" y="1380273"/>
            <a:ext cx="289868" cy="852000"/>
            <a:chOff x="456616" y="2161476"/>
            <a:chExt cx="289868" cy="852000"/>
          </a:xfrm>
        </p:grpSpPr>
        <p:sp>
          <p:nvSpPr>
            <p:cNvPr id="1012" name="Google Shape;1012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8"/>
          <p:cNvGrpSpPr/>
          <p:nvPr/>
        </p:nvGrpSpPr>
        <p:grpSpPr>
          <a:xfrm>
            <a:off x="5325572" y="1380273"/>
            <a:ext cx="289868" cy="852000"/>
            <a:chOff x="456616" y="2161476"/>
            <a:chExt cx="289868" cy="852000"/>
          </a:xfrm>
        </p:grpSpPr>
        <p:sp>
          <p:nvSpPr>
            <p:cNvPr id="1018" name="Google Shape;1018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8"/>
          <p:cNvGrpSpPr/>
          <p:nvPr/>
        </p:nvGrpSpPr>
        <p:grpSpPr>
          <a:xfrm rot="5400000">
            <a:off x="4427066" y="498842"/>
            <a:ext cx="289868" cy="852000"/>
            <a:chOff x="456616" y="2161476"/>
            <a:chExt cx="289868" cy="852000"/>
          </a:xfrm>
        </p:grpSpPr>
        <p:sp>
          <p:nvSpPr>
            <p:cNvPr id="1024" name="Google Shape;1024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8"/>
          <p:cNvGrpSpPr/>
          <p:nvPr/>
        </p:nvGrpSpPr>
        <p:grpSpPr>
          <a:xfrm rot="5400000">
            <a:off x="4427066" y="2261724"/>
            <a:ext cx="289868" cy="852000"/>
            <a:chOff x="456616" y="2161476"/>
            <a:chExt cx="289868" cy="852000"/>
          </a:xfrm>
        </p:grpSpPr>
        <p:sp>
          <p:nvSpPr>
            <p:cNvPr id="1030" name="Google Shape;1030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9B114C-4C58-43C9-EF19-3B8E0789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Nota: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35AC24-3941-EE93-4F22-224DE967A2D2}"/>
              </a:ext>
            </a:extLst>
          </p:cNvPr>
          <p:cNvSpPr txBox="1">
            <a:spLocks/>
          </p:cNvSpPr>
          <p:nvPr/>
        </p:nvSpPr>
        <p:spPr>
          <a:xfrm>
            <a:off x="4161030" y="994350"/>
            <a:ext cx="3848100" cy="2727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800" dirty="0">
                <a:solidFill>
                  <a:schemeClr val="tx1"/>
                </a:solidFill>
              </a:rPr>
              <a:t>Sobre la frecuencia de muestreo utilizada para las pruebas.</a:t>
            </a:r>
          </a:p>
          <a:p>
            <a:endParaRPr lang="es-MX" sz="1800" dirty="0">
              <a:solidFill>
                <a:schemeClr val="tx1"/>
              </a:solidFill>
            </a:endParaRPr>
          </a:p>
          <a:p>
            <a:r>
              <a:rPr lang="es-MX" sz="1800" dirty="0">
                <a:solidFill>
                  <a:schemeClr val="tx1"/>
                </a:solidFill>
              </a:rPr>
              <a:t>Depurador de </a:t>
            </a:r>
            <a:r>
              <a:rPr lang="es-MX" sz="1800" dirty="0" err="1">
                <a:solidFill>
                  <a:schemeClr val="tx1"/>
                </a:solidFill>
              </a:rPr>
              <a:t>Code</a:t>
            </a:r>
            <a:r>
              <a:rPr lang="es-MX" sz="1800" dirty="0">
                <a:solidFill>
                  <a:schemeClr val="tx1"/>
                </a:solidFill>
              </a:rPr>
              <a:t> </a:t>
            </a:r>
            <a:r>
              <a:rPr lang="es-MX" sz="1800" dirty="0" err="1">
                <a:solidFill>
                  <a:schemeClr val="tx1"/>
                </a:solidFill>
              </a:rPr>
              <a:t>Composer</a:t>
            </a:r>
            <a:r>
              <a:rPr lang="es-MX" sz="1800" dirty="0">
                <a:solidFill>
                  <a:schemeClr val="tx1"/>
                </a:solidFill>
              </a:rPr>
              <a:t> Studio.</a:t>
            </a:r>
          </a:p>
          <a:p>
            <a:r>
              <a:rPr lang="es-MX" sz="1800" dirty="0">
                <a:solidFill>
                  <a:schemeClr val="tx1"/>
                </a:solidFill>
              </a:rPr>
              <a:t>Herramienta magnitud de la FFT.</a:t>
            </a:r>
          </a:p>
          <a:p>
            <a:r>
              <a:rPr lang="es-MX" sz="1800" dirty="0">
                <a:solidFill>
                  <a:schemeClr val="tx1"/>
                </a:solidFill>
              </a:rPr>
              <a:t>Código para generar tabla.</a:t>
            </a:r>
          </a:p>
          <a:p>
            <a:r>
              <a:rPr lang="es-MX" sz="1800" dirty="0">
                <a:solidFill>
                  <a:schemeClr val="tx1"/>
                </a:solidFill>
              </a:rPr>
              <a:t>+Resolución \ -Frecuencia de muestreo.</a:t>
            </a:r>
          </a:p>
          <a:p>
            <a:endParaRPr lang="es-MX" sz="1800" dirty="0">
              <a:solidFill>
                <a:schemeClr val="tx1"/>
              </a:solidFill>
            </a:endParaRPr>
          </a:p>
          <a:p>
            <a:r>
              <a:rPr lang="es-MX" sz="1800" dirty="0">
                <a:solidFill>
                  <a:schemeClr val="tx1"/>
                </a:solidFill>
              </a:rPr>
              <a:t>Pruebas </a:t>
            </a:r>
            <a:r>
              <a:rPr lang="es-MX" sz="1800" dirty="0">
                <a:solidFill>
                  <a:schemeClr val="tx1"/>
                </a:solidFill>
                <a:sym typeface="Wingdings" panose="05000000000000000000" pitchFamily="2" charset="2"/>
              </a:rPr>
              <a:t> 50 muestras</a:t>
            </a:r>
          </a:p>
          <a:p>
            <a:r>
              <a:rPr lang="es-MX" sz="1800" dirty="0">
                <a:solidFill>
                  <a:schemeClr val="tx1"/>
                </a:solidFill>
                <a:sym typeface="Wingdings" panose="05000000000000000000" pitchFamily="2" charset="2"/>
              </a:rPr>
              <a:t>	     </a:t>
            </a:r>
            <a:r>
              <a:rPr lang="es-MX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Fs</a:t>
            </a:r>
            <a:r>
              <a:rPr lang="es-MX" sz="1800" dirty="0">
                <a:solidFill>
                  <a:schemeClr val="tx1"/>
                </a:solidFill>
                <a:sym typeface="Wingdings" panose="05000000000000000000" pitchFamily="2" charset="2"/>
              </a:rPr>
              <a:t> = 22Khz</a:t>
            </a:r>
            <a:endParaRPr lang="es-MX" sz="1800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417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52"/>
          <p:cNvSpPr txBox="1">
            <a:spLocks noGrp="1"/>
          </p:cNvSpPr>
          <p:nvPr>
            <p:ph type="title"/>
          </p:nvPr>
        </p:nvSpPr>
        <p:spPr>
          <a:xfrm>
            <a:off x="1704750" y="539700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Pasa Bajas</a:t>
            </a: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D10AA04-6DD6-4602-0B23-CAD5AFDA2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3" y="1017600"/>
            <a:ext cx="8040914" cy="407364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52"/>
          <p:cNvSpPr txBox="1">
            <a:spLocks noGrp="1"/>
          </p:cNvSpPr>
          <p:nvPr>
            <p:ph type="title"/>
          </p:nvPr>
        </p:nvSpPr>
        <p:spPr>
          <a:xfrm>
            <a:off x="1704750" y="539700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Pasa Bajas</a:t>
            </a: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D10AA04-6DD6-4602-0B23-CAD5AFDA2B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1543" y="1017600"/>
            <a:ext cx="8040914" cy="407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73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9D189280-A8EC-B96F-EAF2-EED529D74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158"/>
            <a:ext cx="9144000" cy="2631908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193D42C-D1B8-651F-BF91-39FD59E46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5540"/>
            <a:ext cx="9144000" cy="261796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AA52C959-5FF9-680B-C28D-212DC5FAE2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85" t="49502" r="82048" b="37914"/>
          <a:stretch/>
        </p:blipFill>
        <p:spPr>
          <a:xfrm>
            <a:off x="2187286" y="516428"/>
            <a:ext cx="1800000" cy="864938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B497FBAE-FD1F-E700-7B2A-648269A85486}"/>
              </a:ext>
            </a:extLst>
          </p:cNvPr>
          <p:cNvSpPr txBox="1"/>
          <p:nvPr/>
        </p:nvSpPr>
        <p:spPr>
          <a:xfrm>
            <a:off x="7429500" y="748842"/>
            <a:ext cx="106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1kHz</a:t>
            </a:r>
            <a:endParaRPr lang="es-MX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BDE6B69-8179-BF2C-3B5A-E4C8AFC1B966}"/>
              </a:ext>
            </a:extLst>
          </p:cNvPr>
          <p:cNvSpPr txBox="1"/>
          <p:nvPr/>
        </p:nvSpPr>
        <p:spPr>
          <a:xfrm>
            <a:off x="7429500" y="3548228"/>
            <a:ext cx="106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6kHz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3680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C1A1D02-2234-0953-6D82-DDF986B2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8728"/>
            <a:ext cx="9144000" cy="26447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0EB0342-A651-C8A5-A852-68740569F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62118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CFF8810-677B-55FD-8F0B-BD376F3285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85" t="49502" r="82048" b="37914"/>
          <a:stretch/>
        </p:blipFill>
        <p:spPr>
          <a:xfrm>
            <a:off x="2326986" y="445652"/>
            <a:ext cx="1800000" cy="86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10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52"/>
          <p:cNvSpPr txBox="1">
            <a:spLocks noGrp="1"/>
          </p:cNvSpPr>
          <p:nvPr>
            <p:ph type="title"/>
          </p:nvPr>
        </p:nvSpPr>
        <p:spPr>
          <a:xfrm>
            <a:off x="1704750" y="539700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Pasa Altas</a:t>
            </a: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D10AA04-6DD6-4602-0B23-CAD5AFDA2B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1543" y="1017600"/>
            <a:ext cx="8040914" cy="407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35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52"/>
          <p:cNvSpPr txBox="1">
            <a:spLocks noGrp="1"/>
          </p:cNvSpPr>
          <p:nvPr>
            <p:ph type="title"/>
          </p:nvPr>
        </p:nvSpPr>
        <p:spPr>
          <a:xfrm>
            <a:off x="1704750" y="539700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Pasa Altas</a:t>
            </a: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D10AA04-6DD6-4602-0B23-CAD5AFDA2B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1544" y="1017600"/>
            <a:ext cx="8040912" cy="407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29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9D189280-A8EC-B96F-EAF2-EED529D745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685" y="-60158"/>
            <a:ext cx="8986630" cy="2631908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193D42C-D1B8-651F-BF91-39FD59E460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189" y="2525540"/>
            <a:ext cx="9065621" cy="2617960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B497FBAE-FD1F-E700-7B2A-648269A85486}"/>
              </a:ext>
            </a:extLst>
          </p:cNvPr>
          <p:cNvSpPr txBox="1"/>
          <p:nvPr/>
        </p:nvSpPr>
        <p:spPr>
          <a:xfrm>
            <a:off x="7429500" y="748842"/>
            <a:ext cx="106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7kHz</a:t>
            </a:r>
            <a:endParaRPr lang="es-MX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BDE6B69-8179-BF2C-3B5A-E4C8AFC1B966}"/>
              </a:ext>
            </a:extLst>
          </p:cNvPr>
          <p:cNvSpPr txBox="1"/>
          <p:nvPr/>
        </p:nvSpPr>
        <p:spPr>
          <a:xfrm>
            <a:off x="7429500" y="3548228"/>
            <a:ext cx="106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1kHz</a:t>
            </a:r>
            <a:endParaRPr lang="es-MX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C7BE129-716F-8A02-AB68-DF66D13178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5" t="50684" r="83168" b="38373"/>
          <a:stretch/>
        </p:blipFill>
        <p:spPr>
          <a:xfrm>
            <a:off x="651510" y="445074"/>
            <a:ext cx="1808534" cy="81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98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C1A1D02-2234-0953-6D82-DDF986B2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522336"/>
            <a:ext cx="9144000" cy="25975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0EB0342-A651-C8A5-A852-68740569FC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5565"/>
            <a:ext cx="9144000" cy="259004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498ABAB-B97D-E54F-3CEC-FE54FB50D8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5" t="50684" r="83168" b="38373"/>
          <a:stretch/>
        </p:blipFill>
        <p:spPr>
          <a:xfrm>
            <a:off x="1705610" y="648274"/>
            <a:ext cx="1808534" cy="81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80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52"/>
          <p:cNvSpPr txBox="1">
            <a:spLocks noGrp="1"/>
          </p:cNvSpPr>
          <p:nvPr>
            <p:ph type="title"/>
          </p:nvPr>
        </p:nvSpPr>
        <p:spPr>
          <a:xfrm>
            <a:off x="1704750" y="539700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Pasa Banda</a:t>
            </a: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D10AA04-6DD6-4602-0B23-CAD5AFDA2B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1544" y="1017600"/>
            <a:ext cx="8040912" cy="407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96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47206-7DA3-DB45-85A3-2D5C4D73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68" y="429910"/>
            <a:ext cx="3941700" cy="531900"/>
          </a:xfrm>
        </p:spPr>
        <p:txBody>
          <a:bodyPr/>
          <a:lstStyle/>
          <a:p>
            <a:r>
              <a:rPr lang="es-MX" dirty="0"/>
              <a:t>Uso de los Filtros.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0F8EBE-A70D-76E6-12CA-49F892971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6000" y="1714950"/>
            <a:ext cx="5592000" cy="1713600"/>
          </a:xfrm>
        </p:spPr>
        <p:txBody>
          <a:bodyPr/>
          <a:lstStyle/>
          <a:p>
            <a:r>
              <a:rPr lang="es-MX" dirty="0"/>
              <a:t>Audio: Limpieza de ruido, separación de instrumentos, análisis de bandas espectrales.</a:t>
            </a:r>
          </a:p>
        </p:txBody>
      </p:sp>
    </p:spTree>
    <p:extLst>
      <p:ext uri="{BB962C8B-B14F-4D97-AF65-F5344CB8AC3E}">
        <p14:creationId xmlns:p14="http://schemas.microsoft.com/office/powerpoint/2010/main" val="3069747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52"/>
          <p:cNvSpPr txBox="1">
            <a:spLocks noGrp="1"/>
          </p:cNvSpPr>
          <p:nvPr>
            <p:ph type="title"/>
          </p:nvPr>
        </p:nvSpPr>
        <p:spPr>
          <a:xfrm>
            <a:off x="1704750" y="539700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Pasa Banda</a:t>
            </a: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D10AA04-6DD6-4602-0B23-CAD5AFDA2B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1544" y="979500"/>
            <a:ext cx="8040912" cy="40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82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9D189280-A8EC-B96F-EAF2-EED529D745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685" y="-24835"/>
            <a:ext cx="8986630" cy="256126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193D42C-D1B8-651F-BF91-39FD59E460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189" y="2597114"/>
            <a:ext cx="9065621" cy="2589111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B497FBAE-FD1F-E700-7B2A-648269A85486}"/>
              </a:ext>
            </a:extLst>
          </p:cNvPr>
          <p:cNvSpPr txBox="1"/>
          <p:nvPr/>
        </p:nvSpPr>
        <p:spPr>
          <a:xfrm>
            <a:off x="7429500" y="748842"/>
            <a:ext cx="106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5.5kHz</a:t>
            </a:r>
            <a:endParaRPr lang="es-MX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BDE6B69-8179-BF2C-3B5A-E4C8AFC1B966}"/>
              </a:ext>
            </a:extLst>
          </p:cNvPr>
          <p:cNvSpPr txBox="1"/>
          <p:nvPr/>
        </p:nvSpPr>
        <p:spPr>
          <a:xfrm>
            <a:off x="7429500" y="3548228"/>
            <a:ext cx="106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2kHz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529BFE-789E-6618-56D7-D5B264985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2" t="49530" r="80009" b="36831"/>
          <a:stretch/>
        </p:blipFill>
        <p:spPr>
          <a:xfrm>
            <a:off x="1008502" y="393344"/>
            <a:ext cx="1934607" cy="7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40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C1A1D02-2234-0953-6D82-DDF986B2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522336"/>
            <a:ext cx="9144000" cy="25975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0EB0342-A651-C8A5-A852-68740569FC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5565"/>
            <a:ext cx="9144000" cy="259004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E8819DD-2B2A-A42A-391E-91D4EF2209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2" t="49530" r="80009" b="36831"/>
          <a:stretch/>
        </p:blipFill>
        <p:spPr>
          <a:xfrm>
            <a:off x="1298433" y="513343"/>
            <a:ext cx="1934607" cy="7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58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52"/>
          <p:cNvSpPr txBox="1">
            <a:spLocks noGrp="1"/>
          </p:cNvSpPr>
          <p:nvPr>
            <p:ph type="title"/>
          </p:nvPr>
        </p:nvSpPr>
        <p:spPr>
          <a:xfrm>
            <a:off x="1704750" y="539700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Rechazo Banda</a:t>
            </a: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D10AA04-6DD6-4602-0B23-CAD5AFDA2B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1544" y="1017600"/>
            <a:ext cx="8040912" cy="407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25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52"/>
          <p:cNvSpPr txBox="1">
            <a:spLocks noGrp="1"/>
          </p:cNvSpPr>
          <p:nvPr>
            <p:ph type="title"/>
          </p:nvPr>
        </p:nvSpPr>
        <p:spPr>
          <a:xfrm>
            <a:off x="1704750" y="539700"/>
            <a:ext cx="5734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Rechazo Banda</a:t>
            </a: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D10AA04-6DD6-4602-0B23-CAD5AFDA2B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1544" y="961356"/>
            <a:ext cx="8040912" cy="40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19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9D189280-A8EC-B96F-EAF2-EED529D745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685" y="-24835"/>
            <a:ext cx="8986630" cy="256126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193D42C-D1B8-651F-BF91-39FD59E460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189" y="2597114"/>
            <a:ext cx="9065621" cy="2589111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B497FBAE-FD1F-E700-7B2A-648269A85486}"/>
              </a:ext>
            </a:extLst>
          </p:cNvPr>
          <p:cNvSpPr txBox="1"/>
          <p:nvPr/>
        </p:nvSpPr>
        <p:spPr>
          <a:xfrm>
            <a:off x="7429500" y="748842"/>
            <a:ext cx="106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10kHz</a:t>
            </a:r>
            <a:endParaRPr lang="es-MX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BDE6B69-8179-BF2C-3B5A-E4C8AFC1B966}"/>
              </a:ext>
            </a:extLst>
          </p:cNvPr>
          <p:cNvSpPr txBox="1"/>
          <p:nvPr/>
        </p:nvSpPr>
        <p:spPr>
          <a:xfrm>
            <a:off x="7429500" y="3548228"/>
            <a:ext cx="106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5kHz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35B682-C189-3F1A-5AAE-861E104350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0" t="50310" r="81864" b="37959"/>
          <a:stretch/>
        </p:blipFill>
        <p:spPr>
          <a:xfrm>
            <a:off x="927100" y="470997"/>
            <a:ext cx="1625600" cy="68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27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C1A1D02-2234-0953-6D82-DDF986B2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99" y="2522336"/>
            <a:ext cx="9129201" cy="25975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0EB0342-A651-C8A5-A852-68740569FC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356" y="15565"/>
            <a:ext cx="9095288" cy="259004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1FFAD8F-0E5B-74C1-D00A-7BF13CCADB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0" t="50310" r="81864" b="37959"/>
          <a:stretch/>
        </p:blipFill>
        <p:spPr>
          <a:xfrm>
            <a:off x="1930400" y="483697"/>
            <a:ext cx="1625600" cy="68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44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0"/>
          <p:cNvSpPr/>
          <p:nvPr/>
        </p:nvSpPr>
        <p:spPr>
          <a:xfrm>
            <a:off x="6674825" y="1883725"/>
            <a:ext cx="1283700" cy="12834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7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CCS</a:t>
            </a:r>
            <a:endParaRPr sz="17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60" name="Google Shape;1060;p40"/>
          <p:cNvSpPr/>
          <p:nvPr/>
        </p:nvSpPr>
        <p:spPr>
          <a:xfrm>
            <a:off x="3869977" y="1904728"/>
            <a:ext cx="1392448" cy="12834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7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Diseño de Filtros</a:t>
            </a:r>
            <a:endParaRPr sz="17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061" name="Google Shape;1061;p40"/>
          <p:cNvGrpSpPr/>
          <p:nvPr/>
        </p:nvGrpSpPr>
        <p:grpSpPr>
          <a:xfrm rot="900049" flipH="1">
            <a:off x="3779892" y="1838475"/>
            <a:ext cx="1669185" cy="1585716"/>
            <a:chOff x="2632375" y="3649275"/>
            <a:chExt cx="1063875" cy="1010675"/>
          </a:xfrm>
        </p:grpSpPr>
        <p:sp>
          <p:nvSpPr>
            <p:cNvPr id="1062" name="Google Shape;1062;p40"/>
            <p:cNvSpPr/>
            <p:nvPr/>
          </p:nvSpPr>
          <p:spPr>
            <a:xfrm>
              <a:off x="3678750" y="4093825"/>
              <a:ext cx="17500" cy="129950"/>
            </a:xfrm>
            <a:custGeom>
              <a:avLst/>
              <a:gdLst/>
              <a:ahLst/>
              <a:cxnLst/>
              <a:rect l="l" t="t" r="r" b="b"/>
              <a:pathLst>
                <a:path w="700" h="5198" fill="none" extrusionOk="0">
                  <a:moveTo>
                    <a:pt x="699" y="0"/>
                  </a:moveTo>
                  <a:cubicBezTo>
                    <a:pt x="699" y="1763"/>
                    <a:pt x="456" y="3496"/>
                    <a:pt x="0" y="5198"/>
                  </a:cubicBez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2632375" y="3649275"/>
              <a:ext cx="997000" cy="1010675"/>
            </a:xfrm>
            <a:custGeom>
              <a:avLst/>
              <a:gdLst/>
              <a:ahLst/>
              <a:cxnLst/>
              <a:rect l="l" t="t" r="r" b="b"/>
              <a:pathLst>
                <a:path w="39880" h="40427" fill="none" extrusionOk="0">
                  <a:moveTo>
                    <a:pt x="39880" y="27600"/>
                  </a:moveTo>
                  <a:cubicBezTo>
                    <a:pt x="33193" y="38937"/>
                    <a:pt x="17387" y="40427"/>
                    <a:pt x="8694" y="30548"/>
                  </a:cubicBezTo>
                  <a:cubicBezTo>
                    <a:pt x="0" y="20639"/>
                    <a:pt x="3526" y="5137"/>
                    <a:pt x="15654" y="1"/>
                  </a:cubicBez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4" name="Google Shape;1064;p40"/>
          <p:cNvSpPr txBox="1">
            <a:spLocks noGrp="1"/>
          </p:cNvSpPr>
          <p:nvPr>
            <p:ph type="title"/>
          </p:nvPr>
        </p:nvSpPr>
        <p:spPr>
          <a:xfrm>
            <a:off x="2060700" y="539700"/>
            <a:ext cx="5022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Conclusiones</a:t>
            </a:r>
            <a:endParaRPr dirty="0"/>
          </a:p>
        </p:txBody>
      </p:sp>
      <p:sp>
        <p:nvSpPr>
          <p:cNvPr id="1065" name="Google Shape;1065;p40"/>
          <p:cNvSpPr/>
          <p:nvPr/>
        </p:nvSpPr>
        <p:spPr>
          <a:xfrm>
            <a:off x="1173650" y="1875700"/>
            <a:ext cx="1283700" cy="12834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7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GUI</a:t>
            </a:r>
            <a:endParaRPr sz="17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066" name="Google Shape;1066;p40"/>
          <p:cNvGrpSpPr/>
          <p:nvPr/>
        </p:nvGrpSpPr>
        <p:grpSpPr>
          <a:xfrm>
            <a:off x="2457394" y="2301727"/>
            <a:ext cx="1454012" cy="431350"/>
            <a:chOff x="5604500" y="1883813"/>
            <a:chExt cx="1491600" cy="431350"/>
          </a:xfrm>
        </p:grpSpPr>
        <p:cxnSp>
          <p:nvCxnSpPr>
            <p:cNvPr id="1067" name="Google Shape;1067;p40"/>
            <p:cNvCxnSpPr/>
            <p:nvPr/>
          </p:nvCxnSpPr>
          <p:spPr>
            <a:xfrm>
              <a:off x="5604500" y="2101700"/>
              <a:ext cx="1491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8" name="Google Shape;1068;p40"/>
            <p:cNvGrpSpPr/>
            <p:nvPr/>
          </p:nvGrpSpPr>
          <p:grpSpPr>
            <a:xfrm rot="2700000">
              <a:off x="6191966" y="1952596"/>
              <a:ext cx="316239" cy="293783"/>
              <a:chOff x="5761175" y="4621750"/>
              <a:chExt cx="253560" cy="235555"/>
            </a:xfrm>
          </p:grpSpPr>
          <p:sp>
            <p:nvSpPr>
              <p:cNvPr id="1069" name="Google Shape;1069;p40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0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1" name="Google Shape;1071;p40"/>
          <p:cNvGrpSpPr/>
          <p:nvPr/>
        </p:nvGrpSpPr>
        <p:grpSpPr>
          <a:xfrm>
            <a:off x="5195050" y="2301713"/>
            <a:ext cx="1491600" cy="431350"/>
            <a:chOff x="5604500" y="1883813"/>
            <a:chExt cx="1491600" cy="431350"/>
          </a:xfrm>
        </p:grpSpPr>
        <p:cxnSp>
          <p:nvCxnSpPr>
            <p:cNvPr id="1072" name="Google Shape;1072;p40"/>
            <p:cNvCxnSpPr/>
            <p:nvPr/>
          </p:nvCxnSpPr>
          <p:spPr>
            <a:xfrm>
              <a:off x="5604500" y="2101700"/>
              <a:ext cx="1491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73" name="Google Shape;1073;p40"/>
            <p:cNvGrpSpPr/>
            <p:nvPr/>
          </p:nvGrpSpPr>
          <p:grpSpPr>
            <a:xfrm rot="2700000">
              <a:off x="6191966" y="1952596"/>
              <a:ext cx="316239" cy="293783"/>
              <a:chOff x="5761175" y="4621750"/>
              <a:chExt cx="253560" cy="235555"/>
            </a:xfrm>
          </p:grpSpPr>
          <p:sp>
            <p:nvSpPr>
              <p:cNvPr id="1074" name="Google Shape;1074;p40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0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7" name="Google Shape;1077;p40"/>
          <p:cNvSpPr txBox="1">
            <a:spLocks noGrp="1"/>
          </p:cNvSpPr>
          <p:nvPr>
            <p:ph type="subTitle" idx="4294967295"/>
          </p:nvPr>
        </p:nvSpPr>
        <p:spPr>
          <a:xfrm>
            <a:off x="773150" y="3826872"/>
            <a:ext cx="208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/>
              <a:t>Tiempo invertido para el desarrollo de la GUI vs </a:t>
            </a:r>
            <a:r>
              <a:rPr lang="es-MX" sz="1800" dirty="0" err="1"/>
              <a:t>Filter</a:t>
            </a:r>
            <a:r>
              <a:rPr lang="es-MX" sz="1800" dirty="0"/>
              <a:t> </a:t>
            </a:r>
            <a:r>
              <a:rPr lang="es-MX" sz="1800" dirty="0" err="1"/>
              <a:t>Desingner</a:t>
            </a:r>
            <a:endParaRPr sz="1800" dirty="0"/>
          </a:p>
        </p:txBody>
      </p:sp>
      <p:sp>
        <p:nvSpPr>
          <p:cNvPr id="1079" name="Google Shape;1079;p40"/>
          <p:cNvSpPr txBox="1">
            <a:spLocks noGrp="1"/>
          </p:cNvSpPr>
          <p:nvPr>
            <p:ph type="subTitle" idx="4294967295"/>
          </p:nvPr>
        </p:nvSpPr>
        <p:spPr>
          <a:xfrm>
            <a:off x="3529647" y="3826872"/>
            <a:ext cx="208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/>
              <a:t>Lectura de Archivos en GUI</a:t>
            </a:r>
            <a:endParaRPr sz="1800" dirty="0"/>
          </a:p>
        </p:txBody>
      </p:sp>
      <p:sp>
        <p:nvSpPr>
          <p:cNvPr id="1081" name="Google Shape;1081;p40"/>
          <p:cNvSpPr txBox="1">
            <a:spLocks noGrp="1"/>
          </p:cNvSpPr>
          <p:nvPr>
            <p:ph type="subTitle" idx="4294967295"/>
          </p:nvPr>
        </p:nvSpPr>
        <p:spPr>
          <a:xfrm>
            <a:off x="6274325" y="3699430"/>
            <a:ext cx="208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/>
              <a:t>Muy útil cuando se logra comunicar</a:t>
            </a:r>
            <a:endParaRPr sz="1800" dirty="0"/>
          </a:p>
        </p:txBody>
      </p:sp>
      <p:grpSp>
        <p:nvGrpSpPr>
          <p:cNvPr id="1082" name="Google Shape;1082;p40"/>
          <p:cNvGrpSpPr/>
          <p:nvPr/>
        </p:nvGrpSpPr>
        <p:grpSpPr>
          <a:xfrm rot="-2700000" flipH="1">
            <a:off x="1073759" y="1686142"/>
            <a:ext cx="1669144" cy="1646473"/>
            <a:chOff x="2632375" y="3610525"/>
            <a:chExt cx="1063875" cy="1049425"/>
          </a:xfrm>
        </p:grpSpPr>
        <p:sp>
          <p:nvSpPr>
            <p:cNvPr id="1083" name="Google Shape;1083;p40"/>
            <p:cNvSpPr/>
            <p:nvPr/>
          </p:nvSpPr>
          <p:spPr>
            <a:xfrm>
              <a:off x="3678750" y="4093825"/>
              <a:ext cx="17500" cy="129950"/>
            </a:xfrm>
            <a:custGeom>
              <a:avLst/>
              <a:gdLst/>
              <a:ahLst/>
              <a:cxnLst/>
              <a:rect l="l" t="t" r="r" b="b"/>
              <a:pathLst>
                <a:path w="700" h="5198" fill="none" extrusionOk="0">
                  <a:moveTo>
                    <a:pt x="699" y="0"/>
                  </a:moveTo>
                  <a:cubicBezTo>
                    <a:pt x="699" y="1763"/>
                    <a:pt x="456" y="3496"/>
                    <a:pt x="0" y="5198"/>
                  </a:cubicBez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0"/>
            <p:cNvSpPr/>
            <p:nvPr/>
          </p:nvSpPr>
          <p:spPr>
            <a:xfrm>
              <a:off x="2632375" y="3649275"/>
              <a:ext cx="997000" cy="1010675"/>
            </a:xfrm>
            <a:custGeom>
              <a:avLst/>
              <a:gdLst/>
              <a:ahLst/>
              <a:cxnLst/>
              <a:rect l="l" t="t" r="r" b="b"/>
              <a:pathLst>
                <a:path w="39880" h="40427" fill="none" extrusionOk="0">
                  <a:moveTo>
                    <a:pt x="39880" y="27600"/>
                  </a:moveTo>
                  <a:cubicBezTo>
                    <a:pt x="33193" y="38937"/>
                    <a:pt x="17387" y="40427"/>
                    <a:pt x="8694" y="30548"/>
                  </a:cubicBezTo>
                  <a:cubicBezTo>
                    <a:pt x="0" y="20639"/>
                    <a:pt x="3526" y="5137"/>
                    <a:pt x="15654" y="1"/>
                  </a:cubicBez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0"/>
            <p:cNvSpPr/>
            <p:nvPr/>
          </p:nvSpPr>
          <p:spPr>
            <a:xfrm>
              <a:off x="3083000" y="3610525"/>
              <a:ext cx="129950" cy="17500"/>
            </a:xfrm>
            <a:custGeom>
              <a:avLst/>
              <a:gdLst/>
              <a:ahLst/>
              <a:cxnLst/>
              <a:rect l="l" t="t" r="r" b="b"/>
              <a:pathLst>
                <a:path w="5198" h="700" fill="none" extrusionOk="0">
                  <a:moveTo>
                    <a:pt x="0" y="700"/>
                  </a:moveTo>
                  <a:cubicBezTo>
                    <a:pt x="1702" y="244"/>
                    <a:pt x="3435" y="0"/>
                    <a:pt x="5198" y="0"/>
                  </a:cubicBez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40"/>
          <p:cNvGrpSpPr/>
          <p:nvPr/>
        </p:nvGrpSpPr>
        <p:grpSpPr>
          <a:xfrm rot="2700000">
            <a:off x="6367855" y="1694167"/>
            <a:ext cx="1669144" cy="1646473"/>
            <a:chOff x="2632375" y="3610525"/>
            <a:chExt cx="1063875" cy="1049425"/>
          </a:xfrm>
        </p:grpSpPr>
        <p:sp>
          <p:nvSpPr>
            <p:cNvPr id="1087" name="Google Shape;1087;p40"/>
            <p:cNvSpPr/>
            <p:nvPr/>
          </p:nvSpPr>
          <p:spPr>
            <a:xfrm>
              <a:off x="3678750" y="4093825"/>
              <a:ext cx="17500" cy="129950"/>
            </a:xfrm>
            <a:custGeom>
              <a:avLst/>
              <a:gdLst/>
              <a:ahLst/>
              <a:cxnLst/>
              <a:rect l="l" t="t" r="r" b="b"/>
              <a:pathLst>
                <a:path w="700" h="5198" fill="none" extrusionOk="0">
                  <a:moveTo>
                    <a:pt x="699" y="0"/>
                  </a:moveTo>
                  <a:cubicBezTo>
                    <a:pt x="699" y="1763"/>
                    <a:pt x="456" y="3496"/>
                    <a:pt x="0" y="5198"/>
                  </a:cubicBez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0"/>
            <p:cNvSpPr/>
            <p:nvPr/>
          </p:nvSpPr>
          <p:spPr>
            <a:xfrm>
              <a:off x="2632375" y="3649275"/>
              <a:ext cx="997000" cy="1010675"/>
            </a:xfrm>
            <a:custGeom>
              <a:avLst/>
              <a:gdLst/>
              <a:ahLst/>
              <a:cxnLst/>
              <a:rect l="l" t="t" r="r" b="b"/>
              <a:pathLst>
                <a:path w="39880" h="40427" fill="none" extrusionOk="0">
                  <a:moveTo>
                    <a:pt x="39880" y="27600"/>
                  </a:moveTo>
                  <a:cubicBezTo>
                    <a:pt x="33193" y="38937"/>
                    <a:pt x="17387" y="40427"/>
                    <a:pt x="8694" y="30548"/>
                  </a:cubicBezTo>
                  <a:cubicBezTo>
                    <a:pt x="0" y="20639"/>
                    <a:pt x="3526" y="5137"/>
                    <a:pt x="15654" y="1"/>
                  </a:cubicBez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0"/>
            <p:cNvSpPr/>
            <p:nvPr/>
          </p:nvSpPr>
          <p:spPr>
            <a:xfrm>
              <a:off x="3083000" y="3610525"/>
              <a:ext cx="129950" cy="17500"/>
            </a:xfrm>
            <a:custGeom>
              <a:avLst/>
              <a:gdLst/>
              <a:ahLst/>
              <a:cxnLst/>
              <a:rect l="l" t="t" r="r" b="b"/>
              <a:pathLst>
                <a:path w="5198" h="700" fill="none" extrusionOk="0">
                  <a:moveTo>
                    <a:pt x="0" y="700"/>
                  </a:moveTo>
                  <a:cubicBezTo>
                    <a:pt x="1702" y="244"/>
                    <a:pt x="3435" y="0"/>
                    <a:pt x="5198" y="0"/>
                  </a:cubicBez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90" name="Google Shape;1090;p40"/>
          <p:cNvCxnSpPr/>
          <p:nvPr/>
        </p:nvCxnSpPr>
        <p:spPr>
          <a:xfrm>
            <a:off x="7970300" y="2517400"/>
            <a:ext cx="1678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40"/>
          <p:cNvSpPr/>
          <p:nvPr/>
        </p:nvSpPr>
        <p:spPr>
          <a:xfrm>
            <a:off x="5021885" y="1904728"/>
            <a:ext cx="1414484" cy="12834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MATLAB</a:t>
            </a:r>
            <a:endParaRPr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061" name="Google Shape;1061;p40"/>
          <p:cNvGrpSpPr/>
          <p:nvPr/>
        </p:nvGrpSpPr>
        <p:grpSpPr>
          <a:xfrm rot="900049" flipH="1">
            <a:off x="4931800" y="1838475"/>
            <a:ext cx="1669185" cy="1585716"/>
            <a:chOff x="2632375" y="3649275"/>
            <a:chExt cx="1063875" cy="1010675"/>
          </a:xfrm>
        </p:grpSpPr>
        <p:sp>
          <p:nvSpPr>
            <p:cNvPr id="1062" name="Google Shape;1062;p40"/>
            <p:cNvSpPr/>
            <p:nvPr/>
          </p:nvSpPr>
          <p:spPr>
            <a:xfrm>
              <a:off x="3678750" y="4093825"/>
              <a:ext cx="17500" cy="129950"/>
            </a:xfrm>
            <a:custGeom>
              <a:avLst/>
              <a:gdLst/>
              <a:ahLst/>
              <a:cxnLst/>
              <a:rect l="l" t="t" r="r" b="b"/>
              <a:pathLst>
                <a:path w="700" h="5198" fill="none" extrusionOk="0">
                  <a:moveTo>
                    <a:pt x="699" y="0"/>
                  </a:moveTo>
                  <a:cubicBezTo>
                    <a:pt x="699" y="1763"/>
                    <a:pt x="456" y="3496"/>
                    <a:pt x="0" y="5198"/>
                  </a:cubicBez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2632375" y="3649275"/>
              <a:ext cx="997000" cy="1010675"/>
            </a:xfrm>
            <a:custGeom>
              <a:avLst/>
              <a:gdLst/>
              <a:ahLst/>
              <a:cxnLst/>
              <a:rect l="l" t="t" r="r" b="b"/>
              <a:pathLst>
                <a:path w="39880" h="40427" fill="none" extrusionOk="0">
                  <a:moveTo>
                    <a:pt x="39880" y="27600"/>
                  </a:moveTo>
                  <a:cubicBezTo>
                    <a:pt x="33193" y="38937"/>
                    <a:pt x="17387" y="40427"/>
                    <a:pt x="8694" y="30548"/>
                  </a:cubicBezTo>
                  <a:cubicBezTo>
                    <a:pt x="0" y="20639"/>
                    <a:pt x="3526" y="5137"/>
                    <a:pt x="15654" y="1"/>
                  </a:cubicBez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4" name="Google Shape;1064;p40"/>
          <p:cNvSpPr txBox="1">
            <a:spLocks noGrp="1"/>
          </p:cNvSpPr>
          <p:nvPr>
            <p:ph type="title"/>
          </p:nvPr>
        </p:nvSpPr>
        <p:spPr>
          <a:xfrm>
            <a:off x="2060700" y="539700"/>
            <a:ext cx="5022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Conclusiones</a:t>
            </a:r>
            <a:endParaRPr dirty="0"/>
          </a:p>
        </p:txBody>
      </p:sp>
      <p:sp>
        <p:nvSpPr>
          <p:cNvPr id="1065" name="Google Shape;1065;p40"/>
          <p:cNvSpPr/>
          <p:nvPr/>
        </p:nvSpPr>
        <p:spPr>
          <a:xfrm>
            <a:off x="2325558" y="1875700"/>
            <a:ext cx="1283700" cy="12834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Fs</a:t>
            </a:r>
            <a:endParaRPr sz="18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066" name="Google Shape;1066;p40"/>
          <p:cNvGrpSpPr/>
          <p:nvPr/>
        </p:nvGrpSpPr>
        <p:grpSpPr>
          <a:xfrm>
            <a:off x="3609302" y="2301727"/>
            <a:ext cx="1454012" cy="431350"/>
            <a:chOff x="5604500" y="1883813"/>
            <a:chExt cx="1491600" cy="431350"/>
          </a:xfrm>
        </p:grpSpPr>
        <p:cxnSp>
          <p:nvCxnSpPr>
            <p:cNvPr id="1067" name="Google Shape;1067;p40"/>
            <p:cNvCxnSpPr/>
            <p:nvPr/>
          </p:nvCxnSpPr>
          <p:spPr>
            <a:xfrm>
              <a:off x="5604500" y="2101700"/>
              <a:ext cx="1491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8" name="Google Shape;1068;p40"/>
            <p:cNvGrpSpPr/>
            <p:nvPr/>
          </p:nvGrpSpPr>
          <p:grpSpPr>
            <a:xfrm rot="2700000">
              <a:off x="6191966" y="1952596"/>
              <a:ext cx="316239" cy="293783"/>
              <a:chOff x="5761175" y="4621750"/>
              <a:chExt cx="253560" cy="235555"/>
            </a:xfrm>
          </p:grpSpPr>
          <p:sp>
            <p:nvSpPr>
              <p:cNvPr id="1069" name="Google Shape;1069;p40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0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1" name="Google Shape;1071;p40"/>
          <p:cNvGrpSpPr/>
          <p:nvPr/>
        </p:nvGrpSpPr>
        <p:grpSpPr>
          <a:xfrm>
            <a:off x="6346958" y="2301713"/>
            <a:ext cx="1491600" cy="431350"/>
            <a:chOff x="5604500" y="1883813"/>
            <a:chExt cx="1491600" cy="431350"/>
          </a:xfrm>
        </p:grpSpPr>
        <p:cxnSp>
          <p:nvCxnSpPr>
            <p:cNvPr id="1072" name="Google Shape;1072;p40"/>
            <p:cNvCxnSpPr/>
            <p:nvPr/>
          </p:nvCxnSpPr>
          <p:spPr>
            <a:xfrm>
              <a:off x="5604500" y="2101700"/>
              <a:ext cx="1491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73" name="Google Shape;1073;p40"/>
            <p:cNvGrpSpPr/>
            <p:nvPr/>
          </p:nvGrpSpPr>
          <p:grpSpPr>
            <a:xfrm rot="2700000">
              <a:off x="6191966" y="1952596"/>
              <a:ext cx="316239" cy="293783"/>
              <a:chOff x="5761175" y="4621750"/>
              <a:chExt cx="253560" cy="235555"/>
            </a:xfrm>
          </p:grpSpPr>
          <p:sp>
            <p:nvSpPr>
              <p:cNvPr id="1074" name="Google Shape;1074;p40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7117" extrusionOk="0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0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752" extrusionOk="0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7" name="Google Shape;1077;p40"/>
          <p:cNvSpPr txBox="1">
            <a:spLocks noGrp="1"/>
          </p:cNvSpPr>
          <p:nvPr>
            <p:ph type="subTitle" idx="4294967295"/>
          </p:nvPr>
        </p:nvSpPr>
        <p:spPr>
          <a:xfrm>
            <a:off x="1925058" y="3826872"/>
            <a:ext cx="208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/>
              <a:t>La frecuencia de muestreo vs La resolución</a:t>
            </a:r>
            <a:endParaRPr sz="1800" dirty="0"/>
          </a:p>
        </p:txBody>
      </p:sp>
      <p:sp>
        <p:nvSpPr>
          <p:cNvPr id="1079" name="Google Shape;1079;p40"/>
          <p:cNvSpPr txBox="1">
            <a:spLocks noGrp="1"/>
          </p:cNvSpPr>
          <p:nvPr>
            <p:ph type="subTitle" idx="4294967295"/>
          </p:nvPr>
        </p:nvSpPr>
        <p:spPr>
          <a:xfrm>
            <a:off x="4681555" y="3826872"/>
            <a:ext cx="208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/>
              <a:t>Excelente documentación</a:t>
            </a:r>
            <a:endParaRPr sz="1800" dirty="0"/>
          </a:p>
        </p:txBody>
      </p:sp>
      <p:grpSp>
        <p:nvGrpSpPr>
          <p:cNvPr id="1082" name="Google Shape;1082;p40"/>
          <p:cNvGrpSpPr/>
          <p:nvPr/>
        </p:nvGrpSpPr>
        <p:grpSpPr>
          <a:xfrm rot="-2700000" flipH="1">
            <a:off x="2225667" y="1686142"/>
            <a:ext cx="1669144" cy="1646473"/>
            <a:chOff x="2632375" y="3610525"/>
            <a:chExt cx="1063875" cy="1049425"/>
          </a:xfrm>
        </p:grpSpPr>
        <p:sp>
          <p:nvSpPr>
            <p:cNvPr id="1083" name="Google Shape;1083;p40"/>
            <p:cNvSpPr/>
            <p:nvPr/>
          </p:nvSpPr>
          <p:spPr>
            <a:xfrm>
              <a:off x="3678750" y="4093825"/>
              <a:ext cx="17500" cy="129950"/>
            </a:xfrm>
            <a:custGeom>
              <a:avLst/>
              <a:gdLst/>
              <a:ahLst/>
              <a:cxnLst/>
              <a:rect l="l" t="t" r="r" b="b"/>
              <a:pathLst>
                <a:path w="700" h="5198" fill="none" extrusionOk="0">
                  <a:moveTo>
                    <a:pt x="699" y="0"/>
                  </a:moveTo>
                  <a:cubicBezTo>
                    <a:pt x="699" y="1763"/>
                    <a:pt x="456" y="3496"/>
                    <a:pt x="0" y="5198"/>
                  </a:cubicBez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0"/>
            <p:cNvSpPr/>
            <p:nvPr/>
          </p:nvSpPr>
          <p:spPr>
            <a:xfrm>
              <a:off x="2632375" y="3649275"/>
              <a:ext cx="997000" cy="1010675"/>
            </a:xfrm>
            <a:custGeom>
              <a:avLst/>
              <a:gdLst/>
              <a:ahLst/>
              <a:cxnLst/>
              <a:rect l="l" t="t" r="r" b="b"/>
              <a:pathLst>
                <a:path w="39880" h="40427" fill="none" extrusionOk="0">
                  <a:moveTo>
                    <a:pt x="39880" y="27600"/>
                  </a:moveTo>
                  <a:cubicBezTo>
                    <a:pt x="33193" y="38937"/>
                    <a:pt x="17387" y="40427"/>
                    <a:pt x="8694" y="30548"/>
                  </a:cubicBezTo>
                  <a:cubicBezTo>
                    <a:pt x="0" y="20639"/>
                    <a:pt x="3526" y="5137"/>
                    <a:pt x="15654" y="1"/>
                  </a:cubicBez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0"/>
            <p:cNvSpPr/>
            <p:nvPr/>
          </p:nvSpPr>
          <p:spPr>
            <a:xfrm>
              <a:off x="3083000" y="3610525"/>
              <a:ext cx="129950" cy="17500"/>
            </a:xfrm>
            <a:custGeom>
              <a:avLst/>
              <a:gdLst/>
              <a:ahLst/>
              <a:cxnLst/>
              <a:rect l="l" t="t" r="r" b="b"/>
              <a:pathLst>
                <a:path w="5198" h="700" fill="none" extrusionOk="0">
                  <a:moveTo>
                    <a:pt x="0" y="700"/>
                  </a:moveTo>
                  <a:cubicBezTo>
                    <a:pt x="1702" y="244"/>
                    <a:pt x="3435" y="0"/>
                    <a:pt x="5198" y="0"/>
                  </a:cubicBez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1488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54"/>
          <p:cNvSpPr txBox="1">
            <a:spLocks noGrp="1"/>
          </p:cNvSpPr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Trabajo a Futuro</a:t>
            </a:r>
            <a:endParaRPr dirty="0"/>
          </a:p>
        </p:txBody>
      </p:sp>
      <p:grpSp>
        <p:nvGrpSpPr>
          <p:cNvPr id="2378" name="Google Shape;2378;p54"/>
          <p:cNvGrpSpPr/>
          <p:nvPr/>
        </p:nvGrpSpPr>
        <p:grpSpPr>
          <a:xfrm>
            <a:off x="713318" y="1836252"/>
            <a:ext cx="2278126" cy="2230107"/>
            <a:chOff x="3514290" y="1822858"/>
            <a:chExt cx="2096949" cy="2052749"/>
          </a:xfrm>
        </p:grpSpPr>
        <p:sp>
          <p:nvSpPr>
            <p:cNvPr id="2379" name="Google Shape;2379;p54"/>
            <p:cNvSpPr/>
            <p:nvPr/>
          </p:nvSpPr>
          <p:spPr>
            <a:xfrm>
              <a:off x="4006775" y="2274750"/>
              <a:ext cx="1141200" cy="11412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0" name="Google Shape;2380;p54"/>
            <p:cNvGrpSpPr/>
            <p:nvPr/>
          </p:nvGrpSpPr>
          <p:grpSpPr>
            <a:xfrm>
              <a:off x="3514290" y="2423223"/>
              <a:ext cx="289868" cy="852000"/>
              <a:chOff x="456616" y="2161476"/>
              <a:chExt cx="289868" cy="852000"/>
            </a:xfrm>
          </p:grpSpPr>
          <p:sp>
            <p:nvSpPr>
              <p:cNvPr id="2381" name="Google Shape;2381;p54"/>
              <p:cNvSpPr/>
              <p:nvPr/>
            </p:nvSpPr>
            <p:spPr>
              <a:xfrm rot="-5400000">
                <a:off x="588942" y="2649556"/>
                <a:ext cx="25484" cy="2896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648" extrusionOk="0">
                    <a:moveTo>
                      <a:pt x="380" y="0"/>
                    </a:moveTo>
                    <a:cubicBezTo>
                      <a:pt x="190" y="0"/>
                      <a:pt x="0" y="130"/>
                      <a:pt x="0" y="388"/>
                    </a:cubicBezTo>
                    <a:lnTo>
                      <a:pt x="0" y="8260"/>
                    </a:lnTo>
                    <a:cubicBezTo>
                      <a:pt x="0" y="8519"/>
                      <a:pt x="190" y="8648"/>
                      <a:pt x="380" y="8648"/>
                    </a:cubicBezTo>
                    <a:cubicBezTo>
                      <a:pt x="570" y="8648"/>
                      <a:pt x="760" y="8519"/>
                      <a:pt x="760" y="8260"/>
                    </a:cubicBezTo>
                    <a:lnTo>
                      <a:pt x="760" y="388"/>
                    </a:lnTo>
                    <a:cubicBezTo>
                      <a:pt x="760" y="130"/>
                      <a:pt x="570" y="0"/>
                      <a:pt x="3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54"/>
              <p:cNvSpPr/>
              <p:nvPr/>
            </p:nvSpPr>
            <p:spPr>
              <a:xfrm rot="-5400000">
                <a:off x="588808" y="2235662"/>
                <a:ext cx="25484" cy="289868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656" extrusionOk="0">
                    <a:moveTo>
                      <a:pt x="365" y="1"/>
                    </a:moveTo>
                    <a:cubicBezTo>
                      <a:pt x="153" y="1"/>
                      <a:pt x="1" y="183"/>
                      <a:pt x="1" y="396"/>
                    </a:cubicBezTo>
                    <a:lnTo>
                      <a:pt x="1" y="8268"/>
                    </a:lnTo>
                    <a:cubicBezTo>
                      <a:pt x="1" y="8527"/>
                      <a:pt x="191" y="8656"/>
                      <a:pt x="381" y="8656"/>
                    </a:cubicBezTo>
                    <a:cubicBezTo>
                      <a:pt x="570" y="8656"/>
                      <a:pt x="760" y="8527"/>
                      <a:pt x="760" y="8268"/>
                    </a:cubicBezTo>
                    <a:lnTo>
                      <a:pt x="760" y="396"/>
                    </a:lnTo>
                    <a:cubicBezTo>
                      <a:pt x="760" y="183"/>
                      <a:pt x="578" y="1"/>
                      <a:pt x="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54"/>
              <p:cNvSpPr/>
              <p:nvPr/>
            </p:nvSpPr>
            <p:spPr>
              <a:xfrm rot="-5400000">
                <a:off x="576234" y="2902231"/>
                <a:ext cx="25484" cy="197007"/>
              </a:xfrm>
              <a:custGeom>
                <a:avLst/>
                <a:gdLst/>
                <a:ahLst/>
                <a:cxnLst/>
                <a:rect l="l" t="t" r="r" b="b"/>
                <a:pathLst>
                  <a:path w="761" h="5883" extrusionOk="0">
                    <a:moveTo>
                      <a:pt x="380" y="1"/>
                    </a:moveTo>
                    <a:cubicBezTo>
                      <a:pt x="190" y="1"/>
                      <a:pt x="0" y="130"/>
                      <a:pt x="0" y="388"/>
                    </a:cubicBezTo>
                    <a:lnTo>
                      <a:pt x="0" y="5495"/>
                    </a:lnTo>
                    <a:cubicBezTo>
                      <a:pt x="0" y="5753"/>
                      <a:pt x="190" y="5882"/>
                      <a:pt x="380" y="5882"/>
                    </a:cubicBezTo>
                    <a:cubicBezTo>
                      <a:pt x="570" y="5882"/>
                      <a:pt x="760" y="5753"/>
                      <a:pt x="760" y="5495"/>
                    </a:cubicBezTo>
                    <a:lnTo>
                      <a:pt x="760" y="388"/>
                    </a:lnTo>
                    <a:cubicBezTo>
                      <a:pt x="760" y="130"/>
                      <a:pt x="570" y="1"/>
                      <a:pt x="3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54"/>
              <p:cNvSpPr/>
              <p:nvPr/>
            </p:nvSpPr>
            <p:spPr>
              <a:xfrm rot="-5400000">
                <a:off x="575849" y="2488856"/>
                <a:ext cx="26489" cy="197241"/>
              </a:xfrm>
              <a:custGeom>
                <a:avLst/>
                <a:gdLst/>
                <a:ahLst/>
                <a:cxnLst/>
                <a:rect l="l" t="t" r="r" b="b"/>
                <a:pathLst>
                  <a:path w="791" h="5890" extrusionOk="0">
                    <a:moveTo>
                      <a:pt x="410" y="1"/>
                    </a:moveTo>
                    <a:cubicBezTo>
                      <a:pt x="220" y="1"/>
                      <a:pt x="30" y="130"/>
                      <a:pt x="30" y="388"/>
                    </a:cubicBezTo>
                    <a:lnTo>
                      <a:pt x="30" y="5495"/>
                    </a:lnTo>
                    <a:cubicBezTo>
                      <a:pt x="0" y="5707"/>
                      <a:pt x="182" y="5890"/>
                      <a:pt x="395" y="5890"/>
                    </a:cubicBezTo>
                    <a:cubicBezTo>
                      <a:pt x="608" y="5890"/>
                      <a:pt x="790" y="5707"/>
                      <a:pt x="790" y="5495"/>
                    </a:cubicBezTo>
                    <a:lnTo>
                      <a:pt x="790" y="388"/>
                    </a:lnTo>
                    <a:cubicBezTo>
                      <a:pt x="790" y="130"/>
                      <a:pt x="600" y="1"/>
                      <a:pt x="4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54"/>
              <p:cNvSpPr/>
              <p:nvPr/>
            </p:nvSpPr>
            <p:spPr>
              <a:xfrm rot="-5400000">
                <a:off x="576619" y="2076100"/>
                <a:ext cx="25484" cy="196237"/>
              </a:xfrm>
              <a:custGeom>
                <a:avLst/>
                <a:gdLst/>
                <a:ahLst/>
                <a:cxnLst/>
                <a:rect l="l" t="t" r="r" b="b"/>
                <a:pathLst>
                  <a:path w="761" h="5860" extrusionOk="0">
                    <a:moveTo>
                      <a:pt x="396" y="0"/>
                    </a:moveTo>
                    <a:cubicBezTo>
                      <a:pt x="183" y="0"/>
                      <a:pt x="1" y="152"/>
                      <a:pt x="1" y="365"/>
                    </a:cubicBezTo>
                    <a:lnTo>
                      <a:pt x="1" y="5472"/>
                    </a:lnTo>
                    <a:cubicBezTo>
                      <a:pt x="1" y="5730"/>
                      <a:pt x="191" y="5859"/>
                      <a:pt x="381" y="5859"/>
                    </a:cubicBezTo>
                    <a:cubicBezTo>
                      <a:pt x="570" y="5859"/>
                      <a:pt x="760" y="5730"/>
                      <a:pt x="760" y="5472"/>
                    </a:cubicBezTo>
                    <a:lnTo>
                      <a:pt x="760" y="365"/>
                    </a:lnTo>
                    <a:cubicBezTo>
                      <a:pt x="760" y="152"/>
                      <a:pt x="608" y="0"/>
                      <a:pt x="3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6" name="Google Shape;2386;p54"/>
            <p:cNvGrpSpPr/>
            <p:nvPr/>
          </p:nvGrpSpPr>
          <p:grpSpPr>
            <a:xfrm>
              <a:off x="5321372" y="2423223"/>
              <a:ext cx="289868" cy="852000"/>
              <a:chOff x="456616" y="2161476"/>
              <a:chExt cx="289868" cy="852000"/>
            </a:xfrm>
          </p:grpSpPr>
          <p:sp>
            <p:nvSpPr>
              <p:cNvPr id="2387" name="Google Shape;2387;p54"/>
              <p:cNvSpPr/>
              <p:nvPr/>
            </p:nvSpPr>
            <p:spPr>
              <a:xfrm rot="-5400000">
                <a:off x="588942" y="2649556"/>
                <a:ext cx="25484" cy="2896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648" extrusionOk="0">
                    <a:moveTo>
                      <a:pt x="380" y="0"/>
                    </a:moveTo>
                    <a:cubicBezTo>
                      <a:pt x="190" y="0"/>
                      <a:pt x="0" y="130"/>
                      <a:pt x="0" y="388"/>
                    </a:cubicBezTo>
                    <a:lnTo>
                      <a:pt x="0" y="8260"/>
                    </a:lnTo>
                    <a:cubicBezTo>
                      <a:pt x="0" y="8519"/>
                      <a:pt x="190" y="8648"/>
                      <a:pt x="380" y="8648"/>
                    </a:cubicBezTo>
                    <a:cubicBezTo>
                      <a:pt x="570" y="8648"/>
                      <a:pt x="760" y="8519"/>
                      <a:pt x="760" y="8260"/>
                    </a:cubicBezTo>
                    <a:lnTo>
                      <a:pt x="760" y="388"/>
                    </a:lnTo>
                    <a:cubicBezTo>
                      <a:pt x="760" y="130"/>
                      <a:pt x="570" y="0"/>
                      <a:pt x="3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54"/>
              <p:cNvSpPr/>
              <p:nvPr/>
            </p:nvSpPr>
            <p:spPr>
              <a:xfrm rot="-5400000">
                <a:off x="588808" y="2235662"/>
                <a:ext cx="25484" cy="289868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656" extrusionOk="0">
                    <a:moveTo>
                      <a:pt x="365" y="1"/>
                    </a:moveTo>
                    <a:cubicBezTo>
                      <a:pt x="153" y="1"/>
                      <a:pt x="1" y="183"/>
                      <a:pt x="1" y="396"/>
                    </a:cubicBezTo>
                    <a:lnTo>
                      <a:pt x="1" y="8268"/>
                    </a:lnTo>
                    <a:cubicBezTo>
                      <a:pt x="1" y="8527"/>
                      <a:pt x="191" y="8656"/>
                      <a:pt x="381" y="8656"/>
                    </a:cubicBezTo>
                    <a:cubicBezTo>
                      <a:pt x="570" y="8656"/>
                      <a:pt x="760" y="8527"/>
                      <a:pt x="760" y="8268"/>
                    </a:cubicBezTo>
                    <a:lnTo>
                      <a:pt x="760" y="396"/>
                    </a:lnTo>
                    <a:cubicBezTo>
                      <a:pt x="760" y="183"/>
                      <a:pt x="578" y="1"/>
                      <a:pt x="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54"/>
              <p:cNvSpPr/>
              <p:nvPr/>
            </p:nvSpPr>
            <p:spPr>
              <a:xfrm rot="-5400000">
                <a:off x="576234" y="2902231"/>
                <a:ext cx="25484" cy="197007"/>
              </a:xfrm>
              <a:custGeom>
                <a:avLst/>
                <a:gdLst/>
                <a:ahLst/>
                <a:cxnLst/>
                <a:rect l="l" t="t" r="r" b="b"/>
                <a:pathLst>
                  <a:path w="761" h="5883" extrusionOk="0">
                    <a:moveTo>
                      <a:pt x="380" y="1"/>
                    </a:moveTo>
                    <a:cubicBezTo>
                      <a:pt x="190" y="1"/>
                      <a:pt x="0" y="130"/>
                      <a:pt x="0" y="388"/>
                    </a:cubicBezTo>
                    <a:lnTo>
                      <a:pt x="0" y="5495"/>
                    </a:lnTo>
                    <a:cubicBezTo>
                      <a:pt x="0" y="5753"/>
                      <a:pt x="190" y="5882"/>
                      <a:pt x="380" y="5882"/>
                    </a:cubicBezTo>
                    <a:cubicBezTo>
                      <a:pt x="570" y="5882"/>
                      <a:pt x="760" y="5753"/>
                      <a:pt x="760" y="5495"/>
                    </a:cubicBezTo>
                    <a:lnTo>
                      <a:pt x="760" y="388"/>
                    </a:lnTo>
                    <a:cubicBezTo>
                      <a:pt x="760" y="130"/>
                      <a:pt x="570" y="1"/>
                      <a:pt x="3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54"/>
              <p:cNvSpPr/>
              <p:nvPr/>
            </p:nvSpPr>
            <p:spPr>
              <a:xfrm rot="-5400000">
                <a:off x="575849" y="2488856"/>
                <a:ext cx="26489" cy="197241"/>
              </a:xfrm>
              <a:custGeom>
                <a:avLst/>
                <a:gdLst/>
                <a:ahLst/>
                <a:cxnLst/>
                <a:rect l="l" t="t" r="r" b="b"/>
                <a:pathLst>
                  <a:path w="791" h="5890" extrusionOk="0">
                    <a:moveTo>
                      <a:pt x="410" y="1"/>
                    </a:moveTo>
                    <a:cubicBezTo>
                      <a:pt x="220" y="1"/>
                      <a:pt x="30" y="130"/>
                      <a:pt x="30" y="388"/>
                    </a:cubicBezTo>
                    <a:lnTo>
                      <a:pt x="30" y="5495"/>
                    </a:lnTo>
                    <a:cubicBezTo>
                      <a:pt x="0" y="5707"/>
                      <a:pt x="182" y="5890"/>
                      <a:pt x="395" y="5890"/>
                    </a:cubicBezTo>
                    <a:cubicBezTo>
                      <a:pt x="608" y="5890"/>
                      <a:pt x="790" y="5707"/>
                      <a:pt x="790" y="5495"/>
                    </a:cubicBezTo>
                    <a:lnTo>
                      <a:pt x="790" y="388"/>
                    </a:lnTo>
                    <a:cubicBezTo>
                      <a:pt x="790" y="130"/>
                      <a:pt x="600" y="1"/>
                      <a:pt x="4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54"/>
              <p:cNvSpPr/>
              <p:nvPr/>
            </p:nvSpPr>
            <p:spPr>
              <a:xfrm rot="-5400000">
                <a:off x="576619" y="2076100"/>
                <a:ext cx="25484" cy="196237"/>
              </a:xfrm>
              <a:custGeom>
                <a:avLst/>
                <a:gdLst/>
                <a:ahLst/>
                <a:cxnLst/>
                <a:rect l="l" t="t" r="r" b="b"/>
                <a:pathLst>
                  <a:path w="761" h="5860" extrusionOk="0">
                    <a:moveTo>
                      <a:pt x="396" y="0"/>
                    </a:moveTo>
                    <a:cubicBezTo>
                      <a:pt x="183" y="0"/>
                      <a:pt x="1" y="152"/>
                      <a:pt x="1" y="365"/>
                    </a:cubicBezTo>
                    <a:lnTo>
                      <a:pt x="1" y="5472"/>
                    </a:lnTo>
                    <a:cubicBezTo>
                      <a:pt x="1" y="5730"/>
                      <a:pt x="191" y="5859"/>
                      <a:pt x="381" y="5859"/>
                    </a:cubicBezTo>
                    <a:cubicBezTo>
                      <a:pt x="570" y="5859"/>
                      <a:pt x="760" y="5730"/>
                      <a:pt x="760" y="5472"/>
                    </a:cubicBezTo>
                    <a:lnTo>
                      <a:pt x="760" y="365"/>
                    </a:lnTo>
                    <a:cubicBezTo>
                      <a:pt x="760" y="152"/>
                      <a:pt x="608" y="0"/>
                      <a:pt x="3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2" name="Google Shape;2392;p54"/>
            <p:cNvGrpSpPr/>
            <p:nvPr/>
          </p:nvGrpSpPr>
          <p:grpSpPr>
            <a:xfrm rot="5400000">
              <a:off x="4422866" y="1541792"/>
              <a:ext cx="289868" cy="852000"/>
              <a:chOff x="456616" y="2161476"/>
              <a:chExt cx="289868" cy="852000"/>
            </a:xfrm>
          </p:grpSpPr>
          <p:sp>
            <p:nvSpPr>
              <p:cNvPr id="2393" name="Google Shape;2393;p54"/>
              <p:cNvSpPr/>
              <p:nvPr/>
            </p:nvSpPr>
            <p:spPr>
              <a:xfrm rot="-5400000">
                <a:off x="588942" y="2649556"/>
                <a:ext cx="25484" cy="2896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648" extrusionOk="0">
                    <a:moveTo>
                      <a:pt x="380" y="0"/>
                    </a:moveTo>
                    <a:cubicBezTo>
                      <a:pt x="190" y="0"/>
                      <a:pt x="0" y="130"/>
                      <a:pt x="0" y="388"/>
                    </a:cubicBezTo>
                    <a:lnTo>
                      <a:pt x="0" y="8260"/>
                    </a:lnTo>
                    <a:cubicBezTo>
                      <a:pt x="0" y="8519"/>
                      <a:pt x="190" y="8648"/>
                      <a:pt x="380" y="8648"/>
                    </a:cubicBezTo>
                    <a:cubicBezTo>
                      <a:pt x="570" y="8648"/>
                      <a:pt x="760" y="8519"/>
                      <a:pt x="760" y="8260"/>
                    </a:cubicBezTo>
                    <a:lnTo>
                      <a:pt x="760" y="388"/>
                    </a:lnTo>
                    <a:cubicBezTo>
                      <a:pt x="760" y="130"/>
                      <a:pt x="570" y="0"/>
                      <a:pt x="3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54"/>
              <p:cNvSpPr/>
              <p:nvPr/>
            </p:nvSpPr>
            <p:spPr>
              <a:xfrm rot="-5400000">
                <a:off x="588808" y="2235662"/>
                <a:ext cx="25484" cy="289868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656" extrusionOk="0">
                    <a:moveTo>
                      <a:pt x="365" y="1"/>
                    </a:moveTo>
                    <a:cubicBezTo>
                      <a:pt x="153" y="1"/>
                      <a:pt x="1" y="183"/>
                      <a:pt x="1" y="396"/>
                    </a:cubicBezTo>
                    <a:lnTo>
                      <a:pt x="1" y="8268"/>
                    </a:lnTo>
                    <a:cubicBezTo>
                      <a:pt x="1" y="8527"/>
                      <a:pt x="191" y="8656"/>
                      <a:pt x="381" y="8656"/>
                    </a:cubicBezTo>
                    <a:cubicBezTo>
                      <a:pt x="570" y="8656"/>
                      <a:pt x="760" y="8527"/>
                      <a:pt x="760" y="8268"/>
                    </a:cubicBezTo>
                    <a:lnTo>
                      <a:pt x="760" y="396"/>
                    </a:lnTo>
                    <a:cubicBezTo>
                      <a:pt x="760" y="183"/>
                      <a:pt x="578" y="1"/>
                      <a:pt x="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54"/>
              <p:cNvSpPr/>
              <p:nvPr/>
            </p:nvSpPr>
            <p:spPr>
              <a:xfrm rot="-5400000">
                <a:off x="576234" y="2902231"/>
                <a:ext cx="25484" cy="197007"/>
              </a:xfrm>
              <a:custGeom>
                <a:avLst/>
                <a:gdLst/>
                <a:ahLst/>
                <a:cxnLst/>
                <a:rect l="l" t="t" r="r" b="b"/>
                <a:pathLst>
                  <a:path w="761" h="5883" extrusionOk="0">
                    <a:moveTo>
                      <a:pt x="380" y="1"/>
                    </a:moveTo>
                    <a:cubicBezTo>
                      <a:pt x="190" y="1"/>
                      <a:pt x="0" y="130"/>
                      <a:pt x="0" y="388"/>
                    </a:cubicBezTo>
                    <a:lnTo>
                      <a:pt x="0" y="5495"/>
                    </a:lnTo>
                    <a:cubicBezTo>
                      <a:pt x="0" y="5753"/>
                      <a:pt x="190" y="5882"/>
                      <a:pt x="380" y="5882"/>
                    </a:cubicBezTo>
                    <a:cubicBezTo>
                      <a:pt x="570" y="5882"/>
                      <a:pt x="760" y="5753"/>
                      <a:pt x="760" y="5495"/>
                    </a:cubicBezTo>
                    <a:lnTo>
                      <a:pt x="760" y="388"/>
                    </a:lnTo>
                    <a:cubicBezTo>
                      <a:pt x="760" y="130"/>
                      <a:pt x="570" y="1"/>
                      <a:pt x="3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54"/>
              <p:cNvSpPr/>
              <p:nvPr/>
            </p:nvSpPr>
            <p:spPr>
              <a:xfrm rot="-5400000">
                <a:off x="575849" y="2488856"/>
                <a:ext cx="26489" cy="197241"/>
              </a:xfrm>
              <a:custGeom>
                <a:avLst/>
                <a:gdLst/>
                <a:ahLst/>
                <a:cxnLst/>
                <a:rect l="l" t="t" r="r" b="b"/>
                <a:pathLst>
                  <a:path w="791" h="5890" extrusionOk="0">
                    <a:moveTo>
                      <a:pt x="410" y="1"/>
                    </a:moveTo>
                    <a:cubicBezTo>
                      <a:pt x="220" y="1"/>
                      <a:pt x="30" y="130"/>
                      <a:pt x="30" y="388"/>
                    </a:cubicBezTo>
                    <a:lnTo>
                      <a:pt x="30" y="5495"/>
                    </a:lnTo>
                    <a:cubicBezTo>
                      <a:pt x="0" y="5707"/>
                      <a:pt x="182" y="5890"/>
                      <a:pt x="395" y="5890"/>
                    </a:cubicBezTo>
                    <a:cubicBezTo>
                      <a:pt x="608" y="5890"/>
                      <a:pt x="790" y="5707"/>
                      <a:pt x="790" y="5495"/>
                    </a:cubicBezTo>
                    <a:lnTo>
                      <a:pt x="790" y="388"/>
                    </a:lnTo>
                    <a:cubicBezTo>
                      <a:pt x="790" y="130"/>
                      <a:pt x="600" y="1"/>
                      <a:pt x="4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54"/>
              <p:cNvSpPr/>
              <p:nvPr/>
            </p:nvSpPr>
            <p:spPr>
              <a:xfrm rot="-5400000">
                <a:off x="576619" y="2076100"/>
                <a:ext cx="25484" cy="196237"/>
              </a:xfrm>
              <a:custGeom>
                <a:avLst/>
                <a:gdLst/>
                <a:ahLst/>
                <a:cxnLst/>
                <a:rect l="l" t="t" r="r" b="b"/>
                <a:pathLst>
                  <a:path w="761" h="5860" extrusionOk="0">
                    <a:moveTo>
                      <a:pt x="396" y="0"/>
                    </a:moveTo>
                    <a:cubicBezTo>
                      <a:pt x="183" y="0"/>
                      <a:pt x="1" y="152"/>
                      <a:pt x="1" y="365"/>
                    </a:cubicBezTo>
                    <a:lnTo>
                      <a:pt x="1" y="5472"/>
                    </a:lnTo>
                    <a:cubicBezTo>
                      <a:pt x="1" y="5730"/>
                      <a:pt x="191" y="5859"/>
                      <a:pt x="381" y="5859"/>
                    </a:cubicBezTo>
                    <a:cubicBezTo>
                      <a:pt x="570" y="5859"/>
                      <a:pt x="760" y="5730"/>
                      <a:pt x="760" y="5472"/>
                    </a:cubicBezTo>
                    <a:lnTo>
                      <a:pt x="760" y="365"/>
                    </a:lnTo>
                    <a:cubicBezTo>
                      <a:pt x="760" y="152"/>
                      <a:pt x="608" y="0"/>
                      <a:pt x="3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8" name="Google Shape;2398;p54"/>
            <p:cNvGrpSpPr/>
            <p:nvPr/>
          </p:nvGrpSpPr>
          <p:grpSpPr>
            <a:xfrm rot="5400000">
              <a:off x="4422866" y="3304674"/>
              <a:ext cx="289868" cy="852000"/>
              <a:chOff x="456616" y="2161476"/>
              <a:chExt cx="289868" cy="852000"/>
            </a:xfrm>
          </p:grpSpPr>
          <p:sp>
            <p:nvSpPr>
              <p:cNvPr id="2399" name="Google Shape;2399;p54"/>
              <p:cNvSpPr/>
              <p:nvPr/>
            </p:nvSpPr>
            <p:spPr>
              <a:xfrm rot="-5400000">
                <a:off x="588942" y="2649556"/>
                <a:ext cx="25484" cy="2896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648" extrusionOk="0">
                    <a:moveTo>
                      <a:pt x="380" y="0"/>
                    </a:moveTo>
                    <a:cubicBezTo>
                      <a:pt x="190" y="0"/>
                      <a:pt x="0" y="130"/>
                      <a:pt x="0" y="388"/>
                    </a:cubicBezTo>
                    <a:lnTo>
                      <a:pt x="0" y="8260"/>
                    </a:lnTo>
                    <a:cubicBezTo>
                      <a:pt x="0" y="8519"/>
                      <a:pt x="190" y="8648"/>
                      <a:pt x="380" y="8648"/>
                    </a:cubicBezTo>
                    <a:cubicBezTo>
                      <a:pt x="570" y="8648"/>
                      <a:pt x="760" y="8519"/>
                      <a:pt x="760" y="8260"/>
                    </a:cubicBezTo>
                    <a:lnTo>
                      <a:pt x="760" y="388"/>
                    </a:lnTo>
                    <a:cubicBezTo>
                      <a:pt x="760" y="130"/>
                      <a:pt x="570" y="0"/>
                      <a:pt x="3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54"/>
              <p:cNvSpPr/>
              <p:nvPr/>
            </p:nvSpPr>
            <p:spPr>
              <a:xfrm rot="-5400000">
                <a:off x="588808" y="2235662"/>
                <a:ext cx="25484" cy="289868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656" extrusionOk="0">
                    <a:moveTo>
                      <a:pt x="365" y="1"/>
                    </a:moveTo>
                    <a:cubicBezTo>
                      <a:pt x="153" y="1"/>
                      <a:pt x="1" y="183"/>
                      <a:pt x="1" y="396"/>
                    </a:cubicBezTo>
                    <a:lnTo>
                      <a:pt x="1" y="8268"/>
                    </a:lnTo>
                    <a:cubicBezTo>
                      <a:pt x="1" y="8527"/>
                      <a:pt x="191" y="8656"/>
                      <a:pt x="381" y="8656"/>
                    </a:cubicBezTo>
                    <a:cubicBezTo>
                      <a:pt x="570" y="8656"/>
                      <a:pt x="760" y="8527"/>
                      <a:pt x="760" y="8268"/>
                    </a:cubicBezTo>
                    <a:lnTo>
                      <a:pt x="760" y="396"/>
                    </a:lnTo>
                    <a:cubicBezTo>
                      <a:pt x="760" y="183"/>
                      <a:pt x="578" y="1"/>
                      <a:pt x="3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54"/>
              <p:cNvSpPr/>
              <p:nvPr/>
            </p:nvSpPr>
            <p:spPr>
              <a:xfrm rot="-5400000">
                <a:off x="576234" y="2902231"/>
                <a:ext cx="25484" cy="197007"/>
              </a:xfrm>
              <a:custGeom>
                <a:avLst/>
                <a:gdLst/>
                <a:ahLst/>
                <a:cxnLst/>
                <a:rect l="l" t="t" r="r" b="b"/>
                <a:pathLst>
                  <a:path w="761" h="5883" extrusionOk="0">
                    <a:moveTo>
                      <a:pt x="380" y="1"/>
                    </a:moveTo>
                    <a:cubicBezTo>
                      <a:pt x="190" y="1"/>
                      <a:pt x="0" y="130"/>
                      <a:pt x="0" y="388"/>
                    </a:cubicBezTo>
                    <a:lnTo>
                      <a:pt x="0" y="5495"/>
                    </a:lnTo>
                    <a:cubicBezTo>
                      <a:pt x="0" y="5753"/>
                      <a:pt x="190" y="5882"/>
                      <a:pt x="380" y="5882"/>
                    </a:cubicBezTo>
                    <a:cubicBezTo>
                      <a:pt x="570" y="5882"/>
                      <a:pt x="760" y="5753"/>
                      <a:pt x="760" y="5495"/>
                    </a:cubicBezTo>
                    <a:lnTo>
                      <a:pt x="760" y="388"/>
                    </a:lnTo>
                    <a:cubicBezTo>
                      <a:pt x="760" y="130"/>
                      <a:pt x="570" y="1"/>
                      <a:pt x="3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54"/>
              <p:cNvSpPr/>
              <p:nvPr/>
            </p:nvSpPr>
            <p:spPr>
              <a:xfrm rot="-5400000">
                <a:off x="575849" y="2488856"/>
                <a:ext cx="26489" cy="197241"/>
              </a:xfrm>
              <a:custGeom>
                <a:avLst/>
                <a:gdLst/>
                <a:ahLst/>
                <a:cxnLst/>
                <a:rect l="l" t="t" r="r" b="b"/>
                <a:pathLst>
                  <a:path w="791" h="5890" extrusionOk="0">
                    <a:moveTo>
                      <a:pt x="410" y="1"/>
                    </a:moveTo>
                    <a:cubicBezTo>
                      <a:pt x="220" y="1"/>
                      <a:pt x="30" y="130"/>
                      <a:pt x="30" y="388"/>
                    </a:cubicBezTo>
                    <a:lnTo>
                      <a:pt x="30" y="5495"/>
                    </a:lnTo>
                    <a:cubicBezTo>
                      <a:pt x="0" y="5707"/>
                      <a:pt x="182" y="5890"/>
                      <a:pt x="395" y="5890"/>
                    </a:cubicBezTo>
                    <a:cubicBezTo>
                      <a:pt x="608" y="5890"/>
                      <a:pt x="790" y="5707"/>
                      <a:pt x="790" y="5495"/>
                    </a:cubicBezTo>
                    <a:lnTo>
                      <a:pt x="790" y="388"/>
                    </a:lnTo>
                    <a:cubicBezTo>
                      <a:pt x="790" y="130"/>
                      <a:pt x="600" y="1"/>
                      <a:pt x="4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54"/>
              <p:cNvSpPr/>
              <p:nvPr/>
            </p:nvSpPr>
            <p:spPr>
              <a:xfrm rot="-5400000">
                <a:off x="576619" y="2076100"/>
                <a:ext cx="25484" cy="196237"/>
              </a:xfrm>
              <a:custGeom>
                <a:avLst/>
                <a:gdLst/>
                <a:ahLst/>
                <a:cxnLst/>
                <a:rect l="l" t="t" r="r" b="b"/>
                <a:pathLst>
                  <a:path w="761" h="5860" extrusionOk="0">
                    <a:moveTo>
                      <a:pt x="396" y="0"/>
                    </a:moveTo>
                    <a:cubicBezTo>
                      <a:pt x="183" y="0"/>
                      <a:pt x="1" y="152"/>
                      <a:pt x="1" y="365"/>
                    </a:cubicBezTo>
                    <a:lnTo>
                      <a:pt x="1" y="5472"/>
                    </a:lnTo>
                    <a:cubicBezTo>
                      <a:pt x="1" y="5730"/>
                      <a:pt x="191" y="5859"/>
                      <a:pt x="381" y="5859"/>
                    </a:cubicBezTo>
                    <a:cubicBezTo>
                      <a:pt x="570" y="5859"/>
                      <a:pt x="760" y="5730"/>
                      <a:pt x="760" y="5472"/>
                    </a:cubicBezTo>
                    <a:lnTo>
                      <a:pt x="760" y="365"/>
                    </a:lnTo>
                    <a:cubicBezTo>
                      <a:pt x="760" y="152"/>
                      <a:pt x="608" y="0"/>
                      <a:pt x="3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4" name="Google Shape;2404;p54"/>
            <p:cNvSpPr/>
            <p:nvPr/>
          </p:nvSpPr>
          <p:spPr>
            <a:xfrm rot="5400000">
              <a:off x="4128365" y="2423222"/>
              <a:ext cx="212817" cy="215154"/>
            </a:xfrm>
            <a:custGeom>
              <a:avLst/>
              <a:gdLst/>
              <a:ahLst/>
              <a:cxnLst/>
              <a:rect l="l" t="t" r="r" b="b"/>
              <a:pathLst>
                <a:path w="2797" h="2828" extrusionOk="0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4"/>
            <p:cNvSpPr/>
            <p:nvPr/>
          </p:nvSpPr>
          <p:spPr>
            <a:xfrm rot="5400000">
              <a:off x="4455187" y="2423230"/>
              <a:ext cx="215175" cy="215154"/>
            </a:xfrm>
            <a:custGeom>
              <a:avLst/>
              <a:gdLst/>
              <a:ahLst/>
              <a:cxnLst/>
              <a:rect l="l" t="t" r="r" b="b"/>
              <a:pathLst>
                <a:path w="2828" h="2828" extrusionOk="0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4"/>
            <p:cNvSpPr/>
            <p:nvPr/>
          </p:nvSpPr>
          <p:spPr>
            <a:xfrm rot="5400000">
              <a:off x="4783189" y="2423243"/>
              <a:ext cx="215175" cy="215154"/>
            </a:xfrm>
            <a:custGeom>
              <a:avLst/>
              <a:gdLst/>
              <a:ahLst/>
              <a:cxnLst/>
              <a:rect l="l" t="t" r="r" b="b"/>
              <a:pathLst>
                <a:path w="2828" h="2828" extrusionOk="0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4"/>
            <p:cNvSpPr/>
            <p:nvPr/>
          </p:nvSpPr>
          <p:spPr>
            <a:xfrm rot="5400000">
              <a:off x="4128353" y="2741647"/>
              <a:ext cx="212817" cy="215154"/>
            </a:xfrm>
            <a:custGeom>
              <a:avLst/>
              <a:gdLst/>
              <a:ahLst/>
              <a:cxnLst/>
              <a:rect l="l" t="t" r="r" b="b"/>
              <a:pathLst>
                <a:path w="2797" h="2828" extrusionOk="0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4"/>
            <p:cNvSpPr/>
            <p:nvPr/>
          </p:nvSpPr>
          <p:spPr>
            <a:xfrm rot="5400000">
              <a:off x="4455175" y="2741655"/>
              <a:ext cx="215175" cy="215154"/>
            </a:xfrm>
            <a:custGeom>
              <a:avLst/>
              <a:gdLst/>
              <a:ahLst/>
              <a:cxnLst/>
              <a:rect l="l" t="t" r="r" b="b"/>
              <a:pathLst>
                <a:path w="2828" h="2828" extrusionOk="0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4"/>
            <p:cNvSpPr/>
            <p:nvPr/>
          </p:nvSpPr>
          <p:spPr>
            <a:xfrm rot="5400000">
              <a:off x="4783176" y="2741668"/>
              <a:ext cx="215175" cy="215154"/>
            </a:xfrm>
            <a:custGeom>
              <a:avLst/>
              <a:gdLst/>
              <a:ahLst/>
              <a:cxnLst/>
              <a:rect l="l" t="t" r="r" b="b"/>
              <a:pathLst>
                <a:path w="2828" h="2828" extrusionOk="0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4"/>
            <p:cNvSpPr/>
            <p:nvPr/>
          </p:nvSpPr>
          <p:spPr>
            <a:xfrm rot="5400000">
              <a:off x="4128353" y="3060072"/>
              <a:ext cx="212817" cy="215154"/>
            </a:xfrm>
            <a:custGeom>
              <a:avLst/>
              <a:gdLst/>
              <a:ahLst/>
              <a:cxnLst/>
              <a:rect l="l" t="t" r="r" b="b"/>
              <a:pathLst>
                <a:path w="2797" h="2828" extrusionOk="0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4"/>
            <p:cNvSpPr/>
            <p:nvPr/>
          </p:nvSpPr>
          <p:spPr>
            <a:xfrm rot="5400000">
              <a:off x="4455175" y="3060080"/>
              <a:ext cx="215175" cy="215154"/>
            </a:xfrm>
            <a:custGeom>
              <a:avLst/>
              <a:gdLst/>
              <a:ahLst/>
              <a:cxnLst/>
              <a:rect l="l" t="t" r="r" b="b"/>
              <a:pathLst>
                <a:path w="2828" h="2828" extrusionOk="0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4"/>
            <p:cNvSpPr/>
            <p:nvPr/>
          </p:nvSpPr>
          <p:spPr>
            <a:xfrm rot="5400000">
              <a:off x="4783176" y="3060093"/>
              <a:ext cx="215175" cy="215154"/>
            </a:xfrm>
            <a:custGeom>
              <a:avLst/>
              <a:gdLst/>
              <a:ahLst/>
              <a:cxnLst/>
              <a:rect l="l" t="t" r="r" b="b"/>
              <a:pathLst>
                <a:path w="2828" h="2828" extrusionOk="0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21" name="Google Shape;2421;p54"/>
          <p:cNvCxnSpPr>
            <a:cxnSpLocks/>
          </p:cNvCxnSpPr>
          <p:nvPr/>
        </p:nvCxnSpPr>
        <p:spPr>
          <a:xfrm rot="10800000" flipH="1">
            <a:off x="1437925" y="1443750"/>
            <a:ext cx="2500800" cy="1158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422" name="Google Shape;2422;p54"/>
          <p:cNvCxnSpPr>
            <a:cxnSpLocks/>
          </p:cNvCxnSpPr>
          <p:nvPr/>
        </p:nvCxnSpPr>
        <p:spPr>
          <a:xfrm rot="10800000" flipH="1">
            <a:off x="1796254" y="1820866"/>
            <a:ext cx="2141400" cy="781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423" name="Google Shape;2423;p54"/>
          <p:cNvCxnSpPr>
            <a:cxnSpLocks/>
          </p:cNvCxnSpPr>
          <p:nvPr/>
        </p:nvCxnSpPr>
        <p:spPr>
          <a:xfrm rot="10800000" flipH="1">
            <a:off x="2150189" y="2197981"/>
            <a:ext cx="1788000" cy="404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424" name="Google Shape;2424;p54"/>
          <p:cNvCxnSpPr/>
          <p:nvPr/>
        </p:nvCxnSpPr>
        <p:spPr>
          <a:xfrm rot="10800000" flipH="1">
            <a:off x="1436619" y="2580251"/>
            <a:ext cx="2500500" cy="372900"/>
          </a:xfrm>
          <a:prstGeom prst="bentConnector3">
            <a:avLst>
              <a:gd name="adj1" fmla="val 75694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425" name="Google Shape;2425;p54"/>
          <p:cNvCxnSpPr>
            <a:cxnSpLocks/>
          </p:cNvCxnSpPr>
          <p:nvPr/>
        </p:nvCxnSpPr>
        <p:spPr>
          <a:xfrm>
            <a:off x="1796619" y="2951612"/>
            <a:ext cx="21405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426" name="Google Shape;2426;p54"/>
          <p:cNvCxnSpPr>
            <a:cxnSpLocks/>
          </p:cNvCxnSpPr>
          <p:nvPr/>
        </p:nvCxnSpPr>
        <p:spPr>
          <a:xfrm>
            <a:off x="2154883" y="2949828"/>
            <a:ext cx="1781700" cy="379500"/>
          </a:xfrm>
          <a:prstGeom prst="bentConnector3">
            <a:avLst>
              <a:gd name="adj1" fmla="val 66063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427" name="Google Shape;2427;p54"/>
          <p:cNvCxnSpPr>
            <a:cxnSpLocks/>
          </p:cNvCxnSpPr>
          <p:nvPr/>
        </p:nvCxnSpPr>
        <p:spPr>
          <a:xfrm>
            <a:off x="2151712" y="3295744"/>
            <a:ext cx="1783800" cy="410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428" name="Google Shape;2428;p54"/>
          <p:cNvCxnSpPr>
            <a:cxnSpLocks/>
          </p:cNvCxnSpPr>
          <p:nvPr/>
        </p:nvCxnSpPr>
        <p:spPr>
          <a:xfrm>
            <a:off x="1796877" y="3296659"/>
            <a:ext cx="2138100" cy="78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429" name="Google Shape;2429;p54"/>
          <p:cNvCxnSpPr>
            <a:cxnSpLocks/>
          </p:cNvCxnSpPr>
          <p:nvPr/>
        </p:nvCxnSpPr>
        <p:spPr>
          <a:xfrm>
            <a:off x="1437842" y="3295775"/>
            <a:ext cx="2496600" cy="1164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436B78E6-397C-BD43-731C-6A4208FA17C8}"/>
              </a:ext>
            </a:extLst>
          </p:cNvPr>
          <p:cNvSpPr txBox="1"/>
          <p:nvPr/>
        </p:nvSpPr>
        <p:spPr>
          <a:xfrm>
            <a:off x="4297680" y="1682066"/>
            <a:ext cx="340839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Opción para elegir la Frecuencia de muestreo en la GUI.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Frecuencia de muestro para grabación de voz en la GUI.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Más métodos de diseño.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Mejorar las gráficas en CCS.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Incluir más periféricos de la tarjeta.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47206-7DA3-DB45-85A3-2D5C4D73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68" y="429910"/>
            <a:ext cx="3941700" cy="531900"/>
          </a:xfrm>
        </p:spPr>
        <p:txBody>
          <a:bodyPr/>
          <a:lstStyle/>
          <a:p>
            <a:r>
              <a:rPr lang="es-MX" dirty="0"/>
              <a:t>Uso de los Filtros.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0F8EBE-A70D-76E6-12CA-49F892971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6000" y="1714950"/>
            <a:ext cx="5592000" cy="1713600"/>
          </a:xfrm>
        </p:spPr>
        <p:txBody>
          <a:bodyPr/>
          <a:lstStyle/>
          <a:p>
            <a:r>
              <a:rPr lang="es-MX" dirty="0"/>
              <a:t>Medicina: Diagnostico de enfermedades (Separación de fuentes sonoras [Corazón y pulmones], Resonador Magnético) </a:t>
            </a:r>
          </a:p>
        </p:txBody>
      </p:sp>
    </p:spTree>
    <p:extLst>
      <p:ext uri="{BB962C8B-B14F-4D97-AF65-F5344CB8AC3E}">
        <p14:creationId xmlns:p14="http://schemas.microsoft.com/office/powerpoint/2010/main" val="265280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1"/>
          <p:cNvSpPr txBox="1">
            <a:spLocks noGrp="1"/>
          </p:cNvSpPr>
          <p:nvPr>
            <p:ph type="title"/>
          </p:nvPr>
        </p:nvSpPr>
        <p:spPr>
          <a:xfrm>
            <a:off x="766675" y="1421850"/>
            <a:ext cx="4616100" cy="22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GRACIAS</a:t>
            </a:r>
          </a:p>
        </p:txBody>
      </p:sp>
      <p:grpSp>
        <p:nvGrpSpPr>
          <p:cNvPr id="1096" name="Google Shape;1096;p41"/>
          <p:cNvGrpSpPr/>
          <p:nvPr/>
        </p:nvGrpSpPr>
        <p:grpSpPr>
          <a:xfrm>
            <a:off x="2300427" y="112222"/>
            <a:ext cx="6969336" cy="4919052"/>
            <a:chOff x="2300427" y="112222"/>
            <a:chExt cx="6969336" cy="4919052"/>
          </a:xfrm>
        </p:grpSpPr>
        <p:grpSp>
          <p:nvGrpSpPr>
            <p:cNvPr id="1097" name="Google Shape;1097;p41"/>
            <p:cNvGrpSpPr/>
            <p:nvPr/>
          </p:nvGrpSpPr>
          <p:grpSpPr>
            <a:xfrm rot="-2700000" flipH="1">
              <a:off x="3277565" y="987828"/>
              <a:ext cx="3211454" cy="3167835"/>
              <a:chOff x="2632375" y="3610525"/>
              <a:chExt cx="1063875" cy="1049425"/>
            </a:xfrm>
          </p:grpSpPr>
          <p:sp>
            <p:nvSpPr>
              <p:cNvPr id="1098" name="Google Shape;1098;p41"/>
              <p:cNvSpPr/>
              <p:nvPr/>
            </p:nvSpPr>
            <p:spPr>
              <a:xfrm>
                <a:off x="3678750" y="4093825"/>
                <a:ext cx="17500" cy="12995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5198" fill="none" extrusionOk="0">
                    <a:moveTo>
                      <a:pt x="699" y="0"/>
                    </a:moveTo>
                    <a:cubicBezTo>
                      <a:pt x="699" y="1763"/>
                      <a:pt x="456" y="3496"/>
                      <a:pt x="0" y="5198"/>
                    </a:cubicBezTo>
                  </a:path>
                </a:pathLst>
              </a:custGeom>
              <a:solidFill>
                <a:schemeClr val="dk1"/>
              </a:solidFill>
              <a:ln w="123100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1"/>
              <p:cNvSpPr/>
              <p:nvPr/>
            </p:nvSpPr>
            <p:spPr>
              <a:xfrm>
                <a:off x="2632375" y="3649275"/>
                <a:ext cx="997000" cy="1010675"/>
              </a:xfrm>
              <a:custGeom>
                <a:avLst/>
                <a:gdLst/>
                <a:ahLst/>
                <a:cxnLst/>
                <a:rect l="l" t="t" r="r" b="b"/>
                <a:pathLst>
                  <a:path w="39880" h="40427" fill="none" extrusionOk="0">
                    <a:moveTo>
                      <a:pt x="39880" y="27600"/>
                    </a:moveTo>
                    <a:cubicBezTo>
                      <a:pt x="33193" y="38937"/>
                      <a:pt x="17387" y="40427"/>
                      <a:pt x="8694" y="30548"/>
                    </a:cubicBezTo>
                    <a:cubicBezTo>
                      <a:pt x="0" y="20639"/>
                      <a:pt x="3526" y="5137"/>
                      <a:pt x="15654" y="1"/>
                    </a:cubicBezTo>
                  </a:path>
                </a:pathLst>
              </a:custGeom>
              <a:solidFill>
                <a:schemeClr val="dk1"/>
              </a:solidFill>
              <a:ln w="123100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1"/>
              <p:cNvSpPr/>
              <p:nvPr/>
            </p:nvSpPr>
            <p:spPr>
              <a:xfrm>
                <a:off x="3083000" y="3610525"/>
                <a:ext cx="1299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5198" h="700" fill="none" extrusionOk="0">
                    <a:moveTo>
                      <a:pt x="0" y="700"/>
                    </a:moveTo>
                    <a:cubicBezTo>
                      <a:pt x="1702" y="244"/>
                      <a:pt x="3435" y="0"/>
                      <a:pt x="5198" y="0"/>
                    </a:cubicBezTo>
                  </a:path>
                </a:pathLst>
              </a:custGeom>
              <a:solidFill>
                <a:schemeClr val="dk1"/>
              </a:solidFill>
              <a:ln w="123100" cap="flat" cmpd="sng">
                <a:solidFill>
                  <a:schemeClr val="accen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1" name="Google Shape;1101;p41"/>
            <p:cNvGrpSpPr/>
            <p:nvPr/>
          </p:nvGrpSpPr>
          <p:grpSpPr>
            <a:xfrm rot="-2090361">
              <a:off x="2998105" y="798847"/>
              <a:ext cx="3516348" cy="3545802"/>
              <a:chOff x="6711775" y="1299325"/>
              <a:chExt cx="3277015" cy="3304464"/>
            </a:xfrm>
          </p:grpSpPr>
          <p:sp>
            <p:nvSpPr>
              <p:cNvPr id="1102" name="Google Shape;1102;p41"/>
              <p:cNvSpPr/>
              <p:nvPr/>
            </p:nvSpPr>
            <p:spPr>
              <a:xfrm>
                <a:off x="6711775" y="1327877"/>
                <a:ext cx="3277015" cy="3275912"/>
              </a:xfrm>
              <a:custGeom>
                <a:avLst/>
                <a:gdLst/>
                <a:ahLst/>
                <a:cxnLst/>
                <a:rect l="l" t="t" r="r" b="b"/>
                <a:pathLst>
                  <a:path w="92161" h="92130" fill="none" extrusionOk="0">
                    <a:moveTo>
                      <a:pt x="44348" y="0"/>
                    </a:moveTo>
                    <a:cubicBezTo>
                      <a:pt x="62281" y="0"/>
                      <a:pt x="78421" y="10791"/>
                      <a:pt x="85291" y="27356"/>
                    </a:cubicBezTo>
                    <a:cubicBezTo>
                      <a:pt x="92160" y="43922"/>
                      <a:pt x="88361" y="62980"/>
                      <a:pt x="75686" y="75655"/>
                    </a:cubicBezTo>
                    <a:cubicBezTo>
                      <a:pt x="63011" y="88330"/>
                      <a:pt x="43953" y="92129"/>
                      <a:pt x="27387" y="85260"/>
                    </a:cubicBezTo>
                    <a:cubicBezTo>
                      <a:pt x="10821" y="78421"/>
                      <a:pt x="0" y="62250"/>
                      <a:pt x="0" y="44317"/>
                    </a:cubicBez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1"/>
              <p:cNvSpPr/>
              <p:nvPr/>
            </p:nvSpPr>
            <p:spPr>
              <a:xfrm>
                <a:off x="9627695" y="2121819"/>
                <a:ext cx="85800" cy="71222"/>
              </a:xfrm>
              <a:custGeom>
                <a:avLst/>
                <a:gdLst/>
                <a:ahLst/>
                <a:cxnLst/>
                <a:rect l="l" t="t" r="r" b="b"/>
                <a:pathLst>
                  <a:path w="2413" h="2003" extrusionOk="0">
                    <a:moveTo>
                      <a:pt x="1290" y="0"/>
                    </a:moveTo>
                    <a:cubicBezTo>
                      <a:pt x="1112" y="0"/>
                      <a:pt x="930" y="51"/>
                      <a:pt x="760" y="164"/>
                    </a:cubicBezTo>
                    <a:cubicBezTo>
                      <a:pt x="0" y="650"/>
                      <a:pt x="213" y="1805"/>
                      <a:pt x="1094" y="1988"/>
                    </a:cubicBezTo>
                    <a:cubicBezTo>
                      <a:pt x="1151" y="1998"/>
                      <a:pt x="1209" y="2003"/>
                      <a:pt x="1265" y="2003"/>
                    </a:cubicBezTo>
                    <a:cubicBezTo>
                      <a:pt x="1721" y="2003"/>
                      <a:pt x="2141" y="1687"/>
                      <a:pt x="2249" y="1228"/>
                    </a:cubicBezTo>
                    <a:cubicBezTo>
                      <a:pt x="2413" y="551"/>
                      <a:pt x="1878" y="0"/>
                      <a:pt x="1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1"/>
              <p:cNvSpPr/>
              <p:nvPr/>
            </p:nvSpPr>
            <p:spPr>
              <a:xfrm>
                <a:off x="8409670" y="1299325"/>
                <a:ext cx="84982" cy="70546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1"/>
                      <a:pt x="730" y="165"/>
                    </a:cubicBezTo>
                    <a:cubicBezTo>
                      <a:pt x="0" y="651"/>
                      <a:pt x="213" y="1776"/>
                      <a:pt x="1094" y="1958"/>
                    </a:cubicBezTo>
                    <a:cubicBezTo>
                      <a:pt x="1166" y="1975"/>
                      <a:pt x="1237" y="1983"/>
                      <a:pt x="1308" y="1983"/>
                    </a:cubicBezTo>
                    <a:cubicBezTo>
                      <a:pt x="1747" y="1983"/>
                      <a:pt x="2145" y="1670"/>
                      <a:pt x="2249" y="1198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1"/>
              <p:cNvSpPr/>
              <p:nvPr/>
            </p:nvSpPr>
            <p:spPr>
              <a:xfrm>
                <a:off x="8374007" y="4442202"/>
                <a:ext cx="86049" cy="70511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1983" extrusionOk="0">
                    <a:moveTo>
                      <a:pt x="1293" y="0"/>
                    </a:moveTo>
                    <a:cubicBezTo>
                      <a:pt x="1114" y="0"/>
                      <a:pt x="930" y="51"/>
                      <a:pt x="760" y="164"/>
                    </a:cubicBezTo>
                    <a:cubicBezTo>
                      <a:pt x="0" y="651"/>
                      <a:pt x="243" y="1775"/>
                      <a:pt x="1094" y="1958"/>
                    </a:cubicBezTo>
                    <a:cubicBezTo>
                      <a:pt x="1170" y="1974"/>
                      <a:pt x="1245" y="1983"/>
                      <a:pt x="1319" y="1983"/>
                    </a:cubicBezTo>
                    <a:cubicBezTo>
                      <a:pt x="1777" y="1983"/>
                      <a:pt x="2175" y="1669"/>
                      <a:pt x="2280" y="1198"/>
                    </a:cubicBezTo>
                    <a:cubicBezTo>
                      <a:pt x="2420" y="545"/>
                      <a:pt x="1881" y="0"/>
                      <a:pt x="1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1"/>
              <p:cNvSpPr/>
              <p:nvPr/>
            </p:nvSpPr>
            <p:spPr>
              <a:xfrm>
                <a:off x="7136035" y="3984554"/>
                <a:ext cx="79755" cy="70511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983" extrusionOk="0">
                    <a:moveTo>
                      <a:pt x="1142" y="0"/>
                    </a:moveTo>
                    <a:cubicBezTo>
                      <a:pt x="744" y="0"/>
                      <a:pt x="355" y="224"/>
                      <a:pt x="227" y="725"/>
                    </a:cubicBezTo>
                    <a:cubicBezTo>
                      <a:pt x="1" y="1508"/>
                      <a:pt x="611" y="1982"/>
                      <a:pt x="1209" y="1982"/>
                    </a:cubicBezTo>
                    <a:cubicBezTo>
                      <a:pt x="1655" y="1982"/>
                      <a:pt x="2094" y="1718"/>
                      <a:pt x="2172" y="1120"/>
                    </a:cubicBezTo>
                    <a:cubicBezTo>
                      <a:pt x="2242" y="418"/>
                      <a:pt x="1684" y="0"/>
                      <a:pt x="1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7" name="Google Shape;1107;p41"/>
            <p:cNvSpPr/>
            <p:nvPr/>
          </p:nvSpPr>
          <p:spPr>
            <a:xfrm>
              <a:off x="6615621" y="2219307"/>
              <a:ext cx="2654142" cy="611358"/>
            </a:xfrm>
            <a:custGeom>
              <a:avLst/>
              <a:gdLst/>
              <a:ahLst/>
              <a:cxnLst/>
              <a:rect l="l" t="t" r="r" b="b"/>
              <a:pathLst>
                <a:path w="81553" h="18785" fill="none" extrusionOk="0">
                  <a:moveTo>
                    <a:pt x="81553" y="18785"/>
                  </a:moveTo>
                  <a:lnTo>
                    <a:pt x="62768" y="0"/>
                  </a:lnTo>
                  <a:lnTo>
                    <a:pt x="47084" y="0"/>
                  </a:lnTo>
                  <a:lnTo>
                    <a:pt x="47084" y="10791"/>
                  </a:lnTo>
                  <a:lnTo>
                    <a:pt x="1" y="10791"/>
                  </a:ln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1"/>
            <p:cNvSpPr/>
            <p:nvPr/>
          </p:nvSpPr>
          <p:spPr>
            <a:xfrm>
              <a:off x="8125138" y="2550672"/>
              <a:ext cx="39607" cy="39607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1"/>
                  </a:moveTo>
                  <a:cubicBezTo>
                    <a:pt x="274" y="1"/>
                    <a:pt x="1" y="274"/>
                    <a:pt x="1" y="609"/>
                  </a:cubicBezTo>
                  <a:cubicBezTo>
                    <a:pt x="1" y="943"/>
                    <a:pt x="274" y="1217"/>
                    <a:pt x="609" y="1217"/>
                  </a:cubicBezTo>
                  <a:cubicBezTo>
                    <a:pt x="943" y="1217"/>
                    <a:pt x="1217" y="943"/>
                    <a:pt x="1217" y="609"/>
                  </a:cubicBezTo>
                  <a:cubicBezTo>
                    <a:pt x="1217" y="274"/>
                    <a:pt x="943" y="1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1"/>
            <p:cNvSpPr/>
            <p:nvPr/>
          </p:nvSpPr>
          <p:spPr>
            <a:xfrm>
              <a:off x="7635482" y="1707875"/>
              <a:ext cx="1022922" cy="1022889"/>
            </a:xfrm>
            <a:custGeom>
              <a:avLst/>
              <a:gdLst/>
              <a:ahLst/>
              <a:cxnLst/>
              <a:rect l="l" t="t" r="r" b="b"/>
              <a:pathLst>
                <a:path w="31431" h="31430" fill="none" extrusionOk="0">
                  <a:moveTo>
                    <a:pt x="21035" y="2949"/>
                  </a:moveTo>
                  <a:cubicBezTo>
                    <a:pt x="28087" y="5867"/>
                    <a:pt x="31430" y="13952"/>
                    <a:pt x="28512" y="21035"/>
                  </a:cubicBezTo>
                  <a:cubicBezTo>
                    <a:pt x="25594" y="28086"/>
                    <a:pt x="17509" y="31430"/>
                    <a:pt x="10427" y="28512"/>
                  </a:cubicBezTo>
                  <a:cubicBezTo>
                    <a:pt x="3375" y="25594"/>
                    <a:pt x="1" y="17478"/>
                    <a:pt x="2949" y="10426"/>
                  </a:cubicBezTo>
                  <a:cubicBezTo>
                    <a:pt x="5867" y="3375"/>
                    <a:pt x="13953" y="1"/>
                    <a:pt x="21035" y="2949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1"/>
            <p:cNvSpPr/>
            <p:nvPr/>
          </p:nvSpPr>
          <p:spPr>
            <a:xfrm>
              <a:off x="7949075" y="2021471"/>
              <a:ext cx="347255" cy="347255"/>
            </a:xfrm>
            <a:custGeom>
              <a:avLst/>
              <a:gdLst/>
              <a:ahLst/>
              <a:cxnLst/>
              <a:rect l="l" t="t" r="r" b="b"/>
              <a:pathLst>
                <a:path w="10670" h="10670" fill="none" extrusionOk="0">
                  <a:moveTo>
                    <a:pt x="6110" y="10669"/>
                  </a:moveTo>
                  <a:cubicBezTo>
                    <a:pt x="2037" y="10669"/>
                    <a:pt x="0" y="5745"/>
                    <a:pt x="2858" y="2888"/>
                  </a:cubicBezTo>
                  <a:cubicBezTo>
                    <a:pt x="5745" y="0"/>
                    <a:pt x="10669" y="2037"/>
                    <a:pt x="10669" y="6110"/>
                  </a:cubicBezTo>
                  <a:cubicBezTo>
                    <a:pt x="10669" y="8633"/>
                    <a:pt x="8602" y="10669"/>
                    <a:pt x="6110" y="10669"/>
                  </a:cubicBezTo>
                  <a:close/>
                </a:path>
              </a:pathLst>
            </a:custGeom>
            <a:noFill/>
            <a:ln w="326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1"/>
            <p:cNvSpPr/>
            <p:nvPr/>
          </p:nvSpPr>
          <p:spPr>
            <a:xfrm>
              <a:off x="6371009" y="2406273"/>
              <a:ext cx="327468" cy="328444"/>
            </a:xfrm>
            <a:custGeom>
              <a:avLst/>
              <a:gdLst/>
              <a:ahLst/>
              <a:cxnLst/>
              <a:rect l="l" t="t" r="r" b="b"/>
              <a:pathLst>
                <a:path w="10062" h="10092" extrusionOk="0">
                  <a:moveTo>
                    <a:pt x="5046" y="0"/>
                  </a:moveTo>
                  <a:cubicBezTo>
                    <a:pt x="2250" y="0"/>
                    <a:pt x="1" y="2280"/>
                    <a:pt x="1" y="5046"/>
                  </a:cubicBezTo>
                  <a:cubicBezTo>
                    <a:pt x="1" y="7842"/>
                    <a:pt x="2250" y="10091"/>
                    <a:pt x="5046" y="10091"/>
                  </a:cubicBezTo>
                  <a:cubicBezTo>
                    <a:pt x="7812" y="10091"/>
                    <a:pt x="10062" y="7842"/>
                    <a:pt x="10062" y="5046"/>
                  </a:cubicBezTo>
                  <a:cubicBezTo>
                    <a:pt x="10062" y="2280"/>
                    <a:pt x="7812" y="0"/>
                    <a:pt x="5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1"/>
            <p:cNvSpPr/>
            <p:nvPr/>
          </p:nvSpPr>
          <p:spPr>
            <a:xfrm>
              <a:off x="6403651" y="2439892"/>
              <a:ext cx="262183" cy="261174"/>
            </a:xfrm>
            <a:custGeom>
              <a:avLst/>
              <a:gdLst/>
              <a:ahLst/>
              <a:cxnLst/>
              <a:rect l="l" t="t" r="r" b="b"/>
              <a:pathLst>
                <a:path w="8056" h="8025" extrusionOk="0">
                  <a:moveTo>
                    <a:pt x="4043" y="1"/>
                  </a:moveTo>
                  <a:cubicBezTo>
                    <a:pt x="1824" y="1"/>
                    <a:pt x="1" y="1794"/>
                    <a:pt x="1" y="4013"/>
                  </a:cubicBezTo>
                  <a:cubicBezTo>
                    <a:pt x="1" y="6232"/>
                    <a:pt x="1824" y="8025"/>
                    <a:pt x="4043" y="8025"/>
                  </a:cubicBezTo>
                  <a:cubicBezTo>
                    <a:pt x="6262" y="8025"/>
                    <a:pt x="8056" y="6232"/>
                    <a:pt x="8056" y="4013"/>
                  </a:cubicBezTo>
                  <a:cubicBezTo>
                    <a:pt x="8056" y="1794"/>
                    <a:pt x="6262" y="1"/>
                    <a:pt x="4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1"/>
            <p:cNvSpPr/>
            <p:nvPr/>
          </p:nvSpPr>
          <p:spPr>
            <a:xfrm>
              <a:off x="6440263" y="2476504"/>
              <a:ext cx="188956" cy="187980"/>
            </a:xfrm>
            <a:custGeom>
              <a:avLst/>
              <a:gdLst/>
              <a:ahLst/>
              <a:cxnLst/>
              <a:rect l="l" t="t" r="r" b="b"/>
              <a:pathLst>
                <a:path w="5806" h="5776" extrusionOk="0">
                  <a:moveTo>
                    <a:pt x="2918" y="0"/>
                  </a:moveTo>
                  <a:cubicBezTo>
                    <a:pt x="1307" y="0"/>
                    <a:pt x="0" y="1277"/>
                    <a:pt x="0" y="2888"/>
                  </a:cubicBezTo>
                  <a:cubicBezTo>
                    <a:pt x="0" y="4499"/>
                    <a:pt x="1307" y="5775"/>
                    <a:pt x="2918" y="5775"/>
                  </a:cubicBezTo>
                  <a:cubicBezTo>
                    <a:pt x="4499" y="5775"/>
                    <a:pt x="5806" y="4499"/>
                    <a:pt x="5806" y="2888"/>
                  </a:cubicBezTo>
                  <a:cubicBezTo>
                    <a:pt x="5806" y="1277"/>
                    <a:pt x="4499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 w="83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1"/>
            <p:cNvSpPr/>
            <p:nvPr/>
          </p:nvSpPr>
          <p:spPr>
            <a:xfrm>
              <a:off x="7136942" y="2523986"/>
              <a:ext cx="582686" cy="91028"/>
            </a:xfrm>
            <a:custGeom>
              <a:avLst/>
              <a:gdLst/>
              <a:ahLst/>
              <a:cxnLst/>
              <a:rect l="l" t="t" r="r" b="b"/>
              <a:pathLst>
                <a:path w="17904" h="2797" extrusionOk="0">
                  <a:moveTo>
                    <a:pt x="0" y="0"/>
                  </a:moveTo>
                  <a:lnTo>
                    <a:pt x="0" y="2797"/>
                  </a:lnTo>
                  <a:lnTo>
                    <a:pt x="2827" y="2797"/>
                  </a:lnTo>
                  <a:lnTo>
                    <a:pt x="2827" y="0"/>
                  </a:lnTo>
                  <a:close/>
                  <a:moveTo>
                    <a:pt x="3770" y="0"/>
                  </a:moveTo>
                  <a:lnTo>
                    <a:pt x="3770" y="2797"/>
                  </a:lnTo>
                  <a:lnTo>
                    <a:pt x="6596" y="2797"/>
                  </a:lnTo>
                  <a:lnTo>
                    <a:pt x="6596" y="0"/>
                  </a:lnTo>
                  <a:close/>
                  <a:moveTo>
                    <a:pt x="7539" y="0"/>
                  </a:moveTo>
                  <a:lnTo>
                    <a:pt x="7539" y="2797"/>
                  </a:lnTo>
                  <a:lnTo>
                    <a:pt x="10365" y="2797"/>
                  </a:lnTo>
                  <a:lnTo>
                    <a:pt x="10365" y="0"/>
                  </a:lnTo>
                  <a:close/>
                  <a:moveTo>
                    <a:pt x="11308" y="0"/>
                  </a:moveTo>
                  <a:lnTo>
                    <a:pt x="11308" y="2797"/>
                  </a:lnTo>
                  <a:lnTo>
                    <a:pt x="14134" y="2797"/>
                  </a:lnTo>
                  <a:lnTo>
                    <a:pt x="14134" y="0"/>
                  </a:lnTo>
                  <a:close/>
                  <a:moveTo>
                    <a:pt x="15077" y="0"/>
                  </a:moveTo>
                  <a:lnTo>
                    <a:pt x="15077" y="2797"/>
                  </a:lnTo>
                  <a:lnTo>
                    <a:pt x="17904" y="2797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chemeClr val="dk1"/>
            </a:solidFill>
            <a:ln w="83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41"/>
          <p:cNvGrpSpPr/>
          <p:nvPr/>
        </p:nvGrpSpPr>
        <p:grpSpPr>
          <a:xfrm rot="10800000" flipH="1">
            <a:off x="7154325" y="3924763"/>
            <a:ext cx="474200" cy="1505350"/>
            <a:chOff x="3995775" y="-443725"/>
            <a:chExt cx="474200" cy="1505350"/>
          </a:xfrm>
        </p:grpSpPr>
        <p:sp>
          <p:nvSpPr>
            <p:cNvPr id="1116" name="Google Shape;1116;p41"/>
            <p:cNvSpPr/>
            <p:nvPr/>
          </p:nvSpPr>
          <p:spPr>
            <a:xfrm>
              <a:off x="4042125" y="-443725"/>
              <a:ext cx="427850" cy="1386800"/>
            </a:xfrm>
            <a:custGeom>
              <a:avLst/>
              <a:gdLst/>
              <a:ahLst/>
              <a:cxnLst/>
              <a:rect l="l" t="t" r="r" b="b"/>
              <a:pathLst>
                <a:path w="17114" h="55472" fill="none" extrusionOk="0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3995775" y="943825"/>
              <a:ext cx="117825" cy="117800"/>
            </a:xfrm>
            <a:custGeom>
              <a:avLst/>
              <a:gdLst/>
              <a:ahLst/>
              <a:cxnLst/>
              <a:rect l="l" t="t" r="r" b="b"/>
              <a:pathLst>
                <a:path w="4713" h="4712" fill="none" extrusionOk="0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57"/>
          <p:cNvSpPr/>
          <p:nvPr/>
        </p:nvSpPr>
        <p:spPr>
          <a:xfrm>
            <a:off x="3215320" y="3730118"/>
            <a:ext cx="357174" cy="230218"/>
          </a:xfrm>
          <a:custGeom>
            <a:avLst/>
            <a:gdLst/>
            <a:ahLst/>
            <a:cxnLst/>
            <a:rect l="l" t="t" r="r" b="b"/>
            <a:pathLst>
              <a:path w="19325" h="12456" extrusionOk="0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470" name="Google Shape;2470;p57"/>
          <p:cNvGrpSpPr/>
          <p:nvPr/>
        </p:nvGrpSpPr>
        <p:grpSpPr>
          <a:xfrm>
            <a:off x="3273111" y="3184018"/>
            <a:ext cx="241595" cy="343568"/>
            <a:chOff x="3342275" y="2615925"/>
            <a:chExt cx="339700" cy="483150"/>
          </a:xfrm>
        </p:grpSpPr>
        <p:sp>
          <p:nvSpPr>
            <p:cNvPr id="2471" name="Google Shape;2471;p57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72" name="Google Shape;2472;p57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475" name="Google Shape;2475;p57"/>
          <p:cNvSpPr txBox="1">
            <a:spLocks noGrp="1"/>
          </p:cNvSpPr>
          <p:nvPr>
            <p:ph type="title"/>
          </p:nvPr>
        </p:nvSpPr>
        <p:spPr>
          <a:xfrm>
            <a:off x="1774800" y="539700"/>
            <a:ext cx="55944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CONTACTO</a:t>
            </a:r>
            <a:endParaRPr dirty="0"/>
          </a:p>
        </p:txBody>
      </p:sp>
      <p:graphicFrame>
        <p:nvGraphicFramePr>
          <p:cNvPr id="2476" name="Google Shape;2476;p57"/>
          <p:cNvGraphicFramePr/>
          <p:nvPr>
            <p:extLst>
              <p:ext uri="{D42A27DB-BD31-4B8C-83A1-F6EECF244321}">
                <p14:modId xmlns:p14="http://schemas.microsoft.com/office/powerpoint/2010/main" val="4037107486"/>
              </p:ext>
            </p:extLst>
          </p:nvPr>
        </p:nvGraphicFramePr>
        <p:xfrm>
          <a:off x="3898988" y="1982240"/>
          <a:ext cx="4531675" cy="2112945"/>
        </p:xfrm>
        <a:graphic>
          <a:graphicData uri="http://schemas.openxmlformats.org/drawingml/2006/table">
            <a:tbl>
              <a:tblPr>
                <a:noFill/>
                <a:tableStyleId>{88BF0A80-2AAA-4E28-AE8E-1646D9C1E1D2}</a:tableStyleId>
              </a:tblPr>
              <a:tblGrid>
                <a:gridCol w="195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LinkedIn</a:t>
                      </a:r>
                      <a:endParaRPr sz="20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www.linkedin.com/in/francisco-nav-pad</a:t>
                      </a:r>
                      <a:endParaRPr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Teléfono</a:t>
                      </a:r>
                      <a:endParaRPr sz="20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+52 461 253 6667</a:t>
                      </a:r>
                      <a:endParaRPr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EMAIL</a:t>
                      </a:r>
                      <a:endParaRPr sz="2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16030577@itcelaya.edu.mx</a:t>
                      </a:r>
                      <a:endParaRPr dirty="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Imagen 2" descr="Hombre parado con un traje de color negro&#10;&#10;Descripción generada automáticamente con confianza media">
            <a:extLst>
              <a:ext uri="{FF2B5EF4-FFF2-40B4-BE49-F238E27FC236}">
                <a16:creationId xmlns:a16="http://schemas.microsoft.com/office/drawing/2014/main" id="{9C61A8AE-DD0D-2CFF-0E73-DE16EAE9D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00" y="2231518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75D7B-BB2D-7AC5-ED66-81B987B57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General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F96BC0-238B-3CF3-E4B4-DA20866E0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ctr">
              <a:buNone/>
            </a:pPr>
            <a:r>
              <a:rPr lang="es-MX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Diseñar en MATLAB e implementar físicamente filtros digitales FIR para el procesamiento de señales de audio en aplicaciones específicas.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31CE732-3CFD-90FE-5726-21C087D577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630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3" name="Google Shape;1143;p43"/>
          <p:cNvCxnSpPr>
            <a:stCxn id="1144" idx="3"/>
            <a:endCxn id="1145" idx="3"/>
          </p:cNvCxnSpPr>
          <p:nvPr/>
        </p:nvCxnSpPr>
        <p:spPr>
          <a:xfrm>
            <a:off x="6046650" y="2931019"/>
            <a:ext cx="8553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6" name="Google Shape;1146;p43"/>
          <p:cNvCxnSpPr>
            <a:stCxn id="1147" idx="3"/>
            <a:endCxn id="1144" idx="1"/>
          </p:cNvCxnSpPr>
          <p:nvPr/>
        </p:nvCxnSpPr>
        <p:spPr>
          <a:xfrm>
            <a:off x="4068125" y="2931019"/>
            <a:ext cx="10077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8" name="Google Shape;1148;p43"/>
          <p:cNvCxnSpPr>
            <a:stCxn id="1149" idx="3"/>
            <a:endCxn id="1147" idx="1"/>
          </p:cNvCxnSpPr>
          <p:nvPr/>
        </p:nvCxnSpPr>
        <p:spPr>
          <a:xfrm>
            <a:off x="2242000" y="2931019"/>
            <a:ext cx="8553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0" name="Google Shape;1150;p43"/>
          <p:cNvSpPr txBox="1">
            <a:spLocks noGrp="1"/>
          </p:cNvSpPr>
          <p:nvPr>
            <p:ph type="title"/>
          </p:nvPr>
        </p:nvSpPr>
        <p:spPr>
          <a:xfrm>
            <a:off x="713324" y="539700"/>
            <a:ext cx="4150775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Objetivos Específicos</a:t>
            </a:r>
            <a:endParaRPr dirty="0"/>
          </a:p>
        </p:txBody>
      </p:sp>
      <p:sp>
        <p:nvSpPr>
          <p:cNvPr id="1149" name="Google Shape;1149;p43"/>
          <p:cNvSpPr/>
          <p:nvPr/>
        </p:nvSpPr>
        <p:spPr>
          <a:xfrm>
            <a:off x="1271200" y="2445619"/>
            <a:ext cx="970800" cy="970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51" name="Google Shape;1151;p43"/>
          <p:cNvGrpSpPr/>
          <p:nvPr/>
        </p:nvGrpSpPr>
        <p:grpSpPr>
          <a:xfrm>
            <a:off x="713329" y="2498572"/>
            <a:ext cx="289868" cy="852000"/>
            <a:chOff x="456616" y="2161476"/>
            <a:chExt cx="289868" cy="852000"/>
          </a:xfrm>
        </p:grpSpPr>
        <p:sp>
          <p:nvSpPr>
            <p:cNvPr id="1152" name="Google Shape;1152;p43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3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3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3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3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7" name="Google Shape;1147;p43"/>
          <p:cNvSpPr/>
          <p:nvPr/>
        </p:nvSpPr>
        <p:spPr>
          <a:xfrm>
            <a:off x="3097325" y="2445619"/>
            <a:ext cx="970800" cy="970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57" name="Google Shape;1157;p43"/>
          <p:cNvGrpSpPr/>
          <p:nvPr/>
        </p:nvGrpSpPr>
        <p:grpSpPr>
          <a:xfrm rot="-5400000">
            <a:off x="3437791" y="3431123"/>
            <a:ext cx="289868" cy="852000"/>
            <a:chOff x="456616" y="2161476"/>
            <a:chExt cx="289868" cy="852000"/>
          </a:xfrm>
        </p:grpSpPr>
        <p:sp>
          <p:nvSpPr>
            <p:cNvPr id="1158" name="Google Shape;1158;p43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4" name="Google Shape;1144;p43"/>
          <p:cNvSpPr/>
          <p:nvPr/>
        </p:nvSpPr>
        <p:spPr>
          <a:xfrm>
            <a:off x="5075850" y="2445619"/>
            <a:ext cx="970800" cy="970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63" name="Google Shape;1163;p43"/>
          <p:cNvGrpSpPr/>
          <p:nvPr/>
        </p:nvGrpSpPr>
        <p:grpSpPr>
          <a:xfrm rot="5400000">
            <a:off x="5416316" y="1575572"/>
            <a:ext cx="289868" cy="852000"/>
            <a:chOff x="456616" y="2161476"/>
            <a:chExt cx="289868" cy="852000"/>
          </a:xfrm>
        </p:grpSpPr>
        <p:sp>
          <p:nvSpPr>
            <p:cNvPr id="1164" name="Google Shape;1164;p43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5" name="Google Shape;1145;p43"/>
          <p:cNvSpPr/>
          <p:nvPr/>
        </p:nvSpPr>
        <p:spPr>
          <a:xfrm flipH="1">
            <a:off x="6901978" y="2445619"/>
            <a:ext cx="970800" cy="970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6" name="Google Shape;1176;p43"/>
          <p:cNvSpPr txBox="1">
            <a:spLocks noGrp="1"/>
          </p:cNvSpPr>
          <p:nvPr>
            <p:ph type="subTitle" idx="4294967295"/>
          </p:nvPr>
        </p:nvSpPr>
        <p:spPr>
          <a:xfrm>
            <a:off x="755350" y="3488118"/>
            <a:ext cx="2002500" cy="14092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Investigar sobre el concepto de procesamiento digital en particular mediante filtros FIR.</a:t>
            </a:r>
            <a:endParaRPr b="1" dirty="0"/>
          </a:p>
        </p:txBody>
      </p:sp>
      <p:sp>
        <p:nvSpPr>
          <p:cNvPr id="1178" name="Google Shape;1178;p43"/>
          <p:cNvSpPr txBox="1">
            <a:spLocks noGrp="1"/>
          </p:cNvSpPr>
          <p:nvPr>
            <p:ph type="subTitle" idx="4294967295"/>
          </p:nvPr>
        </p:nvSpPr>
        <p:spPr>
          <a:xfrm>
            <a:off x="2562800" y="1455564"/>
            <a:ext cx="2002500" cy="7911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Seleccionar el tipo de procesamiento a realizar sobre señales de audio.</a:t>
            </a:r>
            <a:endParaRPr b="1" dirty="0"/>
          </a:p>
        </p:txBody>
      </p:sp>
      <p:sp>
        <p:nvSpPr>
          <p:cNvPr id="1180" name="Google Shape;1180;p43"/>
          <p:cNvSpPr txBox="1">
            <a:spLocks noGrp="1"/>
          </p:cNvSpPr>
          <p:nvPr>
            <p:ph type="subTitle" idx="4294967295"/>
          </p:nvPr>
        </p:nvSpPr>
        <p:spPr>
          <a:xfrm>
            <a:off x="4571975" y="3642033"/>
            <a:ext cx="2002500" cy="9707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Diseñar una interfaz GUI en MATLAB para realizar el procesamiento de señales de audio.</a:t>
            </a:r>
            <a:endParaRPr b="1" dirty="0"/>
          </a:p>
        </p:txBody>
      </p:sp>
      <p:sp>
        <p:nvSpPr>
          <p:cNvPr id="1182" name="Google Shape;1182;p43"/>
          <p:cNvSpPr txBox="1">
            <a:spLocks noGrp="1"/>
          </p:cNvSpPr>
          <p:nvPr>
            <p:ph type="subTitle" idx="4294967295"/>
          </p:nvPr>
        </p:nvSpPr>
        <p:spPr>
          <a:xfrm>
            <a:off x="6386125" y="1684422"/>
            <a:ext cx="2002500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Realizar pruebas del sistema en MATLAB.</a:t>
            </a:r>
            <a:endParaRPr 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3" name="Google Shape;1143;p43"/>
          <p:cNvCxnSpPr>
            <a:cxnSpLocks/>
          </p:cNvCxnSpPr>
          <p:nvPr/>
        </p:nvCxnSpPr>
        <p:spPr>
          <a:xfrm>
            <a:off x="1612932" y="2971690"/>
            <a:ext cx="8553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6" name="Google Shape;1146;p43"/>
          <p:cNvCxnSpPr>
            <a:stCxn id="1147" idx="3"/>
            <a:endCxn id="1144" idx="1"/>
          </p:cNvCxnSpPr>
          <p:nvPr/>
        </p:nvCxnSpPr>
        <p:spPr>
          <a:xfrm>
            <a:off x="5265157" y="2984935"/>
            <a:ext cx="10077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8" name="Google Shape;1148;p43"/>
          <p:cNvCxnSpPr>
            <a:stCxn id="1149" idx="3"/>
            <a:endCxn id="1147" idx="1"/>
          </p:cNvCxnSpPr>
          <p:nvPr/>
        </p:nvCxnSpPr>
        <p:spPr>
          <a:xfrm>
            <a:off x="3439032" y="2984935"/>
            <a:ext cx="8553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0" name="Google Shape;1150;p43"/>
          <p:cNvSpPr txBox="1">
            <a:spLocks noGrp="1"/>
          </p:cNvSpPr>
          <p:nvPr>
            <p:ph type="title"/>
          </p:nvPr>
        </p:nvSpPr>
        <p:spPr>
          <a:xfrm>
            <a:off x="713324" y="539700"/>
            <a:ext cx="4150775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Objetivos Específicos</a:t>
            </a:r>
            <a:endParaRPr dirty="0"/>
          </a:p>
        </p:txBody>
      </p:sp>
      <p:sp>
        <p:nvSpPr>
          <p:cNvPr id="1149" name="Google Shape;1149;p43"/>
          <p:cNvSpPr/>
          <p:nvPr/>
        </p:nvSpPr>
        <p:spPr>
          <a:xfrm>
            <a:off x="2468232" y="2499535"/>
            <a:ext cx="970800" cy="970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51" name="Google Shape;1151;p43"/>
          <p:cNvGrpSpPr/>
          <p:nvPr/>
        </p:nvGrpSpPr>
        <p:grpSpPr>
          <a:xfrm>
            <a:off x="7490400" y="2545690"/>
            <a:ext cx="289868" cy="852000"/>
            <a:chOff x="456616" y="2161476"/>
            <a:chExt cx="289868" cy="852000"/>
          </a:xfrm>
        </p:grpSpPr>
        <p:sp>
          <p:nvSpPr>
            <p:cNvPr id="1152" name="Google Shape;1152;p43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3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3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3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3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7" name="Google Shape;1147;p43"/>
          <p:cNvSpPr/>
          <p:nvPr/>
        </p:nvSpPr>
        <p:spPr>
          <a:xfrm>
            <a:off x="4294357" y="2499535"/>
            <a:ext cx="970800" cy="970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57" name="Google Shape;1157;p43"/>
          <p:cNvGrpSpPr/>
          <p:nvPr/>
        </p:nvGrpSpPr>
        <p:grpSpPr>
          <a:xfrm rot="-5400000">
            <a:off x="4634823" y="3485039"/>
            <a:ext cx="289868" cy="852000"/>
            <a:chOff x="456616" y="2161476"/>
            <a:chExt cx="289868" cy="852000"/>
          </a:xfrm>
        </p:grpSpPr>
        <p:sp>
          <p:nvSpPr>
            <p:cNvPr id="1158" name="Google Shape;1158;p43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4" name="Google Shape;1144;p43"/>
          <p:cNvSpPr/>
          <p:nvPr/>
        </p:nvSpPr>
        <p:spPr>
          <a:xfrm>
            <a:off x="6272882" y="2499535"/>
            <a:ext cx="970800" cy="970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3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63" name="Google Shape;1163;p43"/>
          <p:cNvGrpSpPr/>
          <p:nvPr/>
        </p:nvGrpSpPr>
        <p:grpSpPr>
          <a:xfrm rot="5400000">
            <a:off x="2808698" y="1708483"/>
            <a:ext cx="289868" cy="852000"/>
            <a:chOff x="456616" y="2161476"/>
            <a:chExt cx="289868" cy="852000"/>
          </a:xfrm>
        </p:grpSpPr>
        <p:sp>
          <p:nvSpPr>
            <p:cNvPr id="1164" name="Google Shape;1164;p43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6" name="Google Shape;1176;p43"/>
          <p:cNvSpPr txBox="1">
            <a:spLocks noGrp="1"/>
          </p:cNvSpPr>
          <p:nvPr>
            <p:ph type="subTitle" idx="4294967295"/>
          </p:nvPr>
        </p:nvSpPr>
        <p:spPr>
          <a:xfrm>
            <a:off x="1919361" y="3837154"/>
            <a:ext cx="2002500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Conocer las características de la tarjeta DSP a utilizar.</a:t>
            </a:r>
          </a:p>
        </p:txBody>
      </p:sp>
      <p:sp>
        <p:nvSpPr>
          <p:cNvPr id="1178" name="Google Shape;1178;p43"/>
          <p:cNvSpPr txBox="1">
            <a:spLocks noGrp="1"/>
          </p:cNvSpPr>
          <p:nvPr>
            <p:ph type="subTitle" idx="4294967295"/>
          </p:nvPr>
        </p:nvSpPr>
        <p:spPr>
          <a:xfrm>
            <a:off x="3399680" y="1578583"/>
            <a:ext cx="2760153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Llevar a cabo la implementación de filtros digitales en un sistema basado en un DSP</a:t>
            </a:r>
            <a:endParaRPr b="1" dirty="0"/>
          </a:p>
        </p:txBody>
      </p:sp>
      <p:sp>
        <p:nvSpPr>
          <p:cNvPr id="1180" name="Google Shape;1180;p43"/>
          <p:cNvSpPr txBox="1">
            <a:spLocks noGrp="1"/>
          </p:cNvSpPr>
          <p:nvPr>
            <p:ph type="subTitle" idx="4294967295"/>
          </p:nvPr>
        </p:nvSpPr>
        <p:spPr>
          <a:xfrm>
            <a:off x="5757032" y="3837154"/>
            <a:ext cx="2002500" cy="5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Realizar pruebas experimentales</a:t>
            </a:r>
          </a:p>
        </p:txBody>
      </p:sp>
    </p:spTree>
    <p:extLst>
      <p:ext uri="{BB962C8B-B14F-4D97-AF65-F5344CB8AC3E}">
        <p14:creationId xmlns:p14="http://schemas.microsoft.com/office/powerpoint/2010/main" val="607292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8"/>
          <p:cNvSpPr txBox="1">
            <a:spLocks noGrp="1"/>
          </p:cNvSpPr>
          <p:nvPr>
            <p:ph type="title"/>
          </p:nvPr>
        </p:nvSpPr>
        <p:spPr>
          <a:xfrm>
            <a:off x="2371190" y="3087414"/>
            <a:ext cx="4428107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MARCO TEÓRICO</a:t>
            </a:r>
            <a:endParaRPr dirty="0"/>
          </a:p>
        </p:txBody>
      </p:sp>
      <p:sp>
        <p:nvSpPr>
          <p:cNvPr id="1008" name="Google Shape;1008;p38"/>
          <p:cNvSpPr txBox="1">
            <a:spLocks noGrp="1"/>
          </p:cNvSpPr>
          <p:nvPr>
            <p:ph type="title" idx="2"/>
          </p:nvPr>
        </p:nvSpPr>
        <p:spPr>
          <a:xfrm>
            <a:off x="3955468" y="1236501"/>
            <a:ext cx="1271447" cy="11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09" name="Google Shape;1009;p38"/>
          <p:cNvSpPr txBox="1">
            <a:spLocks noGrp="1"/>
          </p:cNvSpPr>
          <p:nvPr>
            <p:ph type="subTitle" idx="1"/>
          </p:nvPr>
        </p:nvSpPr>
        <p:spPr>
          <a:xfrm>
            <a:off x="2509200" y="3652872"/>
            <a:ext cx="4125600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Conceptos y Definiciones</a:t>
            </a:r>
            <a:endParaRPr dirty="0"/>
          </a:p>
        </p:txBody>
      </p:sp>
      <p:cxnSp>
        <p:nvCxnSpPr>
          <p:cNvPr id="1010" name="Google Shape;1010;p38"/>
          <p:cNvCxnSpPr/>
          <p:nvPr/>
        </p:nvCxnSpPr>
        <p:spPr>
          <a:xfrm>
            <a:off x="3443700" y="4310199"/>
            <a:ext cx="2256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11" name="Google Shape;1011;p38"/>
          <p:cNvGrpSpPr/>
          <p:nvPr/>
        </p:nvGrpSpPr>
        <p:grpSpPr>
          <a:xfrm>
            <a:off x="3518490" y="1380273"/>
            <a:ext cx="289868" cy="852000"/>
            <a:chOff x="456616" y="2161476"/>
            <a:chExt cx="289868" cy="852000"/>
          </a:xfrm>
        </p:grpSpPr>
        <p:sp>
          <p:nvSpPr>
            <p:cNvPr id="1012" name="Google Shape;1012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8"/>
          <p:cNvGrpSpPr/>
          <p:nvPr/>
        </p:nvGrpSpPr>
        <p:grpSpPr>
          <a:xfrm>
            <a:off x="5325572" y="1380273"/>
            <a:ext cx="289868" cy="852000"/>
            <a:chOff x="456616" y="2161476"/>
            <a:chExt cx="289868" cy="852000"/>
          </a:xfrm>
        </p:grpSpPr>
        <p:sp>
          <p:nvSpPr>
            <p:cNvPr id="1018" name="Google Shape;1018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8"/>
          <p:cNvGrpSpPr/>
          <p:nvPr/>
        </p:nvGrpSpPr>
        <p:grpSpPr>
          <a:xfrm rot="5400000">
            <a:off x="4427066" y="498842"/>
            <a:ext cx="289868" cy="852000"/>
            <a:chOff x="456616" y="2161476"/>
            <a:chExt cx="289868" cy="852000"/>
          </a:xfrm>
        </p:grpSpPr>
        <p:sp>
          <p:nvSpPr>
            <p:cNvPr id="1024" name="Google Shape;1024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8"/>
          <p:cNvGrpSpPr/>
          <p:nvPr/>
        </p:nvGrpSpPr>
        <p:grpSpPr>
          <a:xfrm rot="5400000">
            <a:off x="4427066" y="2261724"/>
            <a:ext cx="289868" cy="852000"/>
            <a:chOff x="456616" y="2161476"/>
            <a:chExt cx="289868" cy="852000"/>
          </a:xfrm>
        </p:grpSpPr>
        <p:sp>
          <p:nvSpPr>
            <p:cNvPr id="1030" name="Google Shape;1030;p3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5788649"/>
      </p:ext>
    </p:extLst>
  </p:cSld>
  <p:clrMapOvr>
    <a:masterClrMapping/>
  </p:clrMapOvr>
</p:sld>
</file>

<file path=ppt/theme/theme1.xml><?xml version="1.0" encoding="utf-8"?>
<a:theme xmlns:a="http://schemas.openxmlformats.org/drawingml/2006/main" name="Electronic Circuit Style CV by Slidesgo">
  <a:themeElements>
    <a:clrScheme name="Simple Light">
      <a:dk1>
        <a:srgbClr val="FFFFFF"/>
      </a:dk1>
      <a:lt1>
        <a:srgbClr val="040E41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6737</TotalTime>
  <Words>1096</Words>
  <Application>Microsoft Office PowerPoint</Application>
  <PresentationFormat>Presentación en pantalla (16:9)</PresentationFormat>
  <Paragraphs>226</Paragraphs>
  <Slides>51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62" baseType="lpstr">
      <vt:lpstr>Source Sans Pro</vt:lpstr>
      <vt:lpstr>Josefin Slab SemiBold</vt:lpstr>
      <vt:lpstr>CMR10</vt:lpstr>
      <vt:lpstr>Montserrat</vt:lpstr>
      <vt:lpstr>Arial</vt:lpstr>
      <vt:lpstr>Bebas Neue</vt:lpstr>
      <vt:lpstr>Lato</vt:lpstr>
      <vt:lpstr>Raleway</vt:lpstr>
      <vt:lpstr>Titillium Web</vt:lpstr>
      <vt:lpstr>Montserrat ExtraBold</vt:lpstr>
      <vt:lpstr>Electronic Circuit Style CV by Slidesgo</vt:lpstr>
      <vt:lpstr>Diseño de filtros digitales FIR con aplicación en procesamiento de señales de audio</vt:lpstr>
      <vt:lpstr>INTRODUCCIÓN</vt:lpstr>
      <vt:lpstr>INTRODUCCIÓN</vt:lpstr>
      <vt:lpstr>Uso de los Filtros.</vt:lpstr>
      <vt:lpstr>Uso de los Filtros.</vt:lpstr>
      <vt:lpstr>Objetivo General</vt:lpstr>
      <vt:lpstr>Objetivos Específicos</vt:lpstr>
      <vt:lpstr>Objetivos Específicos</vt:lpstr>
      <vt:lpstr>MARCO TEÓRICO</vt:lpstr>
      <vt:lpstr>La Transformada de Fourier y la DFT</vt:lpstr>
      <vt:lpstr>Transformada de Fourier de Tiempo reducido</vt:lpstr>
      <vt:lpstr>FILTROS DIGITALES VS FILTROS ANALÓGICOS</vt:lpstr>
      <vt:lpstr>Filtros Digitales</vt:lpstr>
      <vt:lpstr>FILTROS FIR VS FILTROS IIR</vt:lpstr>
      <vt:lpstr>Filtros FIR</vt:lpstr>
      <vt:lpstr>Métodos de Diseño de filtros FIR</vt:lpstr>
      <vt:lpstr>C5535 EZDSP </vt:lpstr>
      <vt:lpstr>DESARROLLO</vt:lpstr>
      <vt:lpstr>Diseñando la GUI</vt:lpstr>
      <vt:lpstr>Presentación de PowerPoint</vt:lpstr>
      <vt:lpstr>Panel Archivo</vt:lpstr>
      <vt:lpstr>Panel Filtro</vt:lpstr>
      <vt:lpstr>Panel Gráficas</vt:lpstr>
      <vt:lpstr>Implementando Filtros en DSP</vt:lpstr>
      <vt:lpstr>Diagrama a bloques para filtros FIR</vt:lpstr>
      <vt:lpstr>Flujo del programa</vt:lpstr>
      <vt:lpstr>Flujo del programa</vt:lpstr>
      <vt:lpstr>Flujo del programa</vt:lpstr>
      <vt:lpstr>RESULTADOS Y CONCLUSIONES</vt:lpstr>
      <vt:lpstr>Nota:</vt:lpstr>
      <vt:lpstr>Pasa Bajas</vt:lpstr>
      <vt:lpstr>Pasa Bajas</vt:lpstr>
      <vt:lpstr>Presentación de PowerPoint</vt:lpstr>
      <vt:lpstr>Presentación de PowerPoint</vt:lpstr>
      <vt:lpstr>Pasa Altas</vt:lpstr>
      <vt:lpstr>Pasa Altas</vt:lpstr>
      <vt:lpstr>Presentación de PowerPoint</vt:lpstr>
      <vt:lpstr>Presentación de PowerPoint</vt:lpstr>
      <vt:lpstr>Pasa Banda</vt:lpstr>
      <vt:lpstr>Pasa Banda</vt:lpstr>
      <vt:lpstr>Presentación de PowerPoint</vt:lpstr>
      <vt:lpstr>Presentación de PowerPoint</vt:lpstr>
      <vt:lpstr>Rechazo Banda</vt:lpstr>
      <vt:lpstr>Rechazo Banda</vt:lpstr>
      <vt:lpstr>Presentación de PowerPoint</vt:lpstr>
      <vt:lpstr>Presentación de PowerPoint</vt:lpstr>
      <vt:lpstr>Conclusiones</vt:lpstr>
      <vt:lpstr>Conclusiones</vt:lpstr>
      <vt:lpstr>Trabajo a Futuro</vt:lpstr>
      <vt:lpstr>GRACIAS</vt:lpstr>
      <vt:lpstr>CONTACTO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 filtros digitales FIR con aplicación en procesamiento de señales de audio</dc:title>
  <dc:creator>Francisco Navarro</dc:creator>
  <cp:lastModifiedBy>Francisco Navarro</cp:lastModifiedBy>
  <cp:revision>18</cp:revision>
  <dcterms:modified xsi:type="dcterms:W3CDTF">2023-05-19T14:00:58Z</dcterms:modified>
</cp:coreProperties>
</file>